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8"/>
  </p:notesMasterIdLst>
  <p:sldIdLst>
    <p:sldId id="256" r:id="rId2"/>
    <p:sldId id="258" r:id="rId3"/>
    <p:sldId id="257"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F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57" autoAdjust="0"/>
  </p:normalViewPr>
  <p:slideViewPr>
    <p:cSldViewPr snapToGrid="0">
      <p:cViewPr varScale="1">
        <p:scale>
          <a:sx n="49" d="100"/>
          <a:sy n="49" d="100"/>
        </p:scale>
        <p:origin x="1732" y="264"/>
      </p:cViewPr>
      <p:guideLst/>
    </p:cSldViewPr>
  </p:slideViewPr>
  <p:outlineViewPr>
    <p:cViewPr>
      <p:scale>
        <a:sx n="33" d="100"/>
        <a:sy n="33" d="100"/>
      </p:scale>
      <p:origin x="0" y="-13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AC73E3-FAAC-49F6-8E0D-0EEF4A9615EE}" type="datetimeFigureOut">
              <a:rPr lang="en-US" smtClean="0"/>
              <a:t>8/23/2025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3350A-1D2F-4DB7-B3EC-09A588D57CC7}" type="slidenum">
              <a:rPr lang="en-US" smtClean="0"/>
              <a:t>‹#›</a:t>
            </a:fld>
            <a:endParaRPr lang="en-US"/>
          </a:p>
        </p:txBody>
      </p:sp>
    </p:spTree>
    <p:extLst>
      <p:ext uri="{BB962C8B-B14F-4D97-AF65-F5344CB8AC3E}">
        <p14:creationId xmlns:p14="http://schemas.microsoft.com/office/powerpoint/2010/main" val="76802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Scripture, the uncovering of nakedness is shameful and sinful.  God intends for clothing to cover nakedness. Those who are pursuing righteousness should strive to avoid the sin of uncovering nakedness. </a:t>
            </a:r>
          </a:p>
        </p:txBody>
      </p:sp>
      <p:sp>
        <p:nvSpPr>
          <p:cNvPr id="4" name="Slide Number Placeholder 3"/>
          <p:cNvSpPr>
            <a:spLocks noGrp="1"/>
          </p:cNvSpPr>
          <p:nvPr>
            <p:ph type="sldNum" sz="quarter" idx="5"/>
          </p:nvPr>
        </p:nvSpPr>
        <p:spPr/>
        <p:txBody>
          <a:bodyPr/>
          <a:lstStyle/>
          <a:p>
            <a:fld id="{ED43350A-1D2F-4DB7-B3EC-09A588D57CC7}" type="slidenum">
              <a:rPr lang="en-US" smtClean="0"/>
              <a:t>1</a:t>
            </a:fld>
            <a:endParaRPr lang="en-US"/>
          </a:p>
        </p:txBody>
      </p:sp>
    </p:spTree>
    <p:extLst>
      <p:ext uri="{BB962C8B-B14F-4D97-AF65-F5344CB8AC3E}">
        <p14:creationId xmlns:p14="http://schemas.microsoft.com/office/powerpoint/2010/main" val="3747125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5218032"/>
            <a:ext cx="11460480" cy="786384"/>
          </a:xfrm>
        </p:spPr>
        <p:txBody>
          <a:bodyPr vert="horz" lIns="91440" tIns="45720" rIns="91440" bIns="45720" rtlCol="0" anchor="b">
            <a:normAutofit/>
          </a:bodyPr>
          <a:lstStyle>
            <a:lvl1pPr>
              <a:defRPr lang="en-US" sz="4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5972629"/>
            <a:ext cx="11460480" cy="480373"/>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12191999" cy="4986425"/>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1AA6C9C7-A264-237A-7F3C-46E6A7A9646D}"/>
              </a:ext>
            </a:extLst>
          </p:cNvPr>
          <p:cNvSpPr>
            <a:spLocks noGrp="1"/>
          </p:cNvSpPr>
          <p:nvPr>
            <p:ph type="dt" sz="half" idx="14"/>
          </p:nvPr>
        </p:nvSpPr>
        <p:spPr/>
        <p:txBody>
          <a:bodyPr/>
          <a:lstStyle/>
          <a:p>
            <a:fld id="{567B50E4-2343-4B20-80BE-1605C97DFB16}" type="datetime1">
              <a:rPr lang="en-US" smtClean="0"/>
              <a:t>8/23/2025</a:t>
            </a:fld>
            <a:endParaRPr lang="en-US"/>
          </a:p>
        </p:txBody>
      </p:sp>
      <p:sp>
        <p:nvSpPr>
          <p:cNvPr id="8" name="Footer Placeholder 7">
            <a:extLst>
              <a:ext uri="{FF2B5EF4-FFF2-40B4-BE49-F238E27FC236}">
                <a16:creationId xmlns:a16="http://schemas.microsoft.com/office/drawing/2014/main" id="{1B5B8C48-05E9-5280-3F6A-22F8BCBB477E}"/>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47BC820F-C031-6832-5CA0-B972903E0D5F}"/>
              </a:ext>
            </a:extLst>
          </p:cNvPr>
          <p:cNvSpPr>
            <a:spLocks noGrp="1"/>
          </p:cNvSpPr>
          <p:nvPr>
            <p:ph type="sldNum" sz="quarter" idx="16"/>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127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858000" y="1161288"/>
            <a:ext cx="4663440" cy="1554480"/>
          </a:xfrm>
        </p:spPr>
        <p:txBody>
          <a:bodyPr anchor="b">
            <a:normAutofit/>
          </a:bodyPr>
          <a:lstStyle>
            <a:lvl1pPr>
              <a:defRPr sz="4000"/>
            </a:lvl1pPr>
          </a:lstStyle>
          <a:p>
            <a:r>
              <a:rPr lang="en-US" dirty="0"/>
              <a:t>Click to edit Master title style</a:t>
            </a:r>
          </a:p>
        </p:txBody>
      </p:sp>
      <p:sp>
        <p:nvSpPr>
          <p:cNvPr id="8" name="Picture Placeholder 7">
            <a:extLst>
              <a:ext uri="{FF2B5EF4-FFF2-40B4-BE49-F238E27FC236}">
                <a16:creationId xmlns:a16="http://schemas.microsoft.com/office/drawing/2014/main" id="{9AC20259-235D-F9C3-3788-C1457976F5AC}"/>
              </a:ext>
            </a:extLst>
          </p:cNvPr>
          <p:cNvSpPr>
            <a:spLocks noGrp="1"/>
          </p:cNvSpPr>
          <p:nvPr>
            <p:ph type="pic" sz="quarter" idx="14" hasCustomPrompt="1"/>
          </p:nvPr>
        </p:nvSpPr>
        <p:spPr>
          <a:xfrm>
            <a:off x="0" y="0"/>
            <a:ext cx="6099048"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858000" y="2825496"/>
            <a:ext cx="4663440" cy="3337560"/>
          </a:xfrm>
        </p:spPr>
        <p:txBody>
          <a:bodyPr>
            <a:normAutofit/>
          </a:bodyPr>
          <a:lstStyle>
            <a:lvl1pPr marL="457200" indent="-457200">
              <a:buFont typeface="+mj-lt"/>
              <a:buAutoNum type="arabicPeriod"/>
              <a:defRPr sz="2000"/>
            </a:lvl1pPr>
            <a:lvl2pPr marL="571500" indent="-342900">
              <a:buFont typeface="+mj-lt"/>
              <a:buAutoNum type="arabicPeriod"/>
              <a:defRPr sz="1800"/>
            </a:lvl2pPr>
            <a:lvl3pPr marL="800100" indent="-342900">
              <a:buFont typeface="+mj-lt"/>
              <a:buAutoNum type="arabicPeriod"/>
              <a:defRPr sz="1600"/>
            </a:lvl3pPr>
            <a:lvl4pPr marL="1028700" indent="-342900">
              <a:buFont typeface="+mj-lt"/>
              <a:buAutoNum type="arabicPeriod"/>
              <a:defRPr sz="1400"/>
            </a:lvl4pPr>
            <a:lvl5pPr>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a:xfrm>
            <a:off x="6857999" y="6453002"/>
            <a:ext cx="1996689" cy="365125"/>
          </a:xfrm>
        </p:spPr>
        <p:txBody>
          <a:bodyPr/>
          <a:lstStyle/>
          <a:p>
            <a:fld id="{CE6CA204-B091-40ED-8158-331EE628B522}" type="datetime1">
              <a:rPr lang="en-US" smtClean="0"/>
              <a:t>8/23/2025</a:t>
            </a:fld>
            <a:endParaRPr lang="en-US" dirty="0"/>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960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385975"/>
            <a:ext cx="4325112" cy="2454796"/>
          </a:xfrm>
        </p:spPr>
        <p:txBody>
          <a:bodyPr>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386584"/>
            <a:ext cx="4325112" cy="2459736"/>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23692F09-9D88-4105-92F6-7298804EAA90}"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2185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28347" y="2258568"/>
            <a:ext cx="3813048" cy="3557016"/>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519738" y="2254250"/>
            <a:ext cx="4956175" cy="355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3744F96-061D-4D71-97A2-2371A43FDE7C}"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787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8" y="1537853"/>
            <a:ext cx="4145582" cy="4638825"/>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519738" y="1538288"/>
            <a:ext cx="5681662" cy="48180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C5FE133-02A7-439F-9131-2680F754099D}"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7908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7" y="877456"/>
            <a:ext cx="4142232" cy="4940661"/>
          </a:xfrm>
        </p:spPr>
        <p:txBody>
          <a:bodyPr>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5522913" y="877456"/>
            <a:ext cx="6159500" cy="539082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91BF7DD-C7D0-4333-B18D-CCAF5427F9DD}"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5679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72533" y="548639"/>
            <a:ext cx="3494314" cy="5719639"/>
          </a:xfrm>
        </p:spPr>
        <p:txBody>
          <a:bodyPr>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4504268" y="549274"/>
            <a:ext cx="7315200" cy="580644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0415979-091A-4302-A385-56FC1CE52E32}"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9217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38937" y="548640"/>
            <a:ext cx="6093225" cy="1143000"/>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79388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38937" y="1828800"/>
            <a:ext cx="6071616"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742B5C-5438-96A4-4A2A-AE939906F8A4}"/>
              </a:ext>
            </a:extLst>
          </p:cNvPr>
          <p:cNvSpPr>
            <a:spLocks noGrp="1"/>
          </p:cNvSpPr>
          <p:nvPr>
            <p:ph type="dt" sz="half" idx="15"/>
          </p:nvPr>
        </p:nvSpPr>
        <p:spPr>
          <a:xfrm>
            <a:off x="5538937" y="6453002"/>
            <a:ext cx="3337584" cy="365125"/>
          </a:xfrm>
        </p:spPr>
        <p:txBody>
          <a:bodyPr/>
          <a:lstStyle/>
          <a:p>
            <a:fld id="{7836D543-476D-434F-B209-1A114B2E3F04}" type="datetime1">
              <a:rPr lang="en-US" smtClean="0"/>
              <a:t>8/23/2025</a:t>
            </a:fld>
            <a:endParaRPr lang="en-US"/>
          </a:p>
        </p:txBody>
      </p:sp>
      <p:sp>
        <p:nvSpPr>
          <p:cNvPr id="9" name="Footer Placeholder 8">
            <a:extLst>
              <a:ext uri="{FF2B5EF4-FFF2-40B4-BE49-F238E27FC236}">
                <a16:creationId xmlns:a16="http://schemas.microsoft.com/office/drawing/2014/main" id="{C65BFCB1-FAA8-D03A-3B62-DCB2CF1CA112}"/>
              </a:ext>
            </a:extLst>
          </p:cNvPr>
          <p:cNvSpPr>
            <a:spLocks noGrp="1"/>
          </p:cNvSpPr>
          <p:nvPr>
            <p:ph type="ftr" sz="quarter" idx="16"/>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0A608994-46CD-AAE0-DCC4-A59D26254D84}"/>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1464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774"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400544" y="0"/>
            <a:ext cx="4791456"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9" name="Date Placeholder 8">
            <a:extLst>
              <a:ext uri="{FF2B5EF4-FFF2-40B4-BE49-F238E27FC236}">
                <a16:creationId xmlns:a16="http://schemas.microsoft.com/office/drawing/2014/main" id="{81177663-FC76-DF36-EEB7-5BE4C6C82F3A}"/>
              </a:ext>
            </a:extLst>
          </p:cNvPr>
          <p:cNvSpPr>
            <a:spLocks noGrp="1"/>
          </p:cNvSpPr>
          <p:nvPr>
            <p:ph type="dt" sz="half" idx="15"/>
          </p:nvPr>
        </p:nvSpPr>
        <p:spPr/>
        <p:txBody>
          <a:bodyPr/>
          <a:lstStyle/>
          <a:p>
            <a:fld id="{83DD0F20-7689-42E6-8664-6AA00B79F132}" type="datetime1">
              <a:rPr lang="en-US" smtClean="0"/>
              <a:t>8/23/2025</a:t>
            </a:fld>
            <a:endParaRPr lang="en-US"/>
          </a:p>
        </p:txBody>
      </p:sp>
      <p:sp>
        <p:nvSpPr>
          <p:cNvPr id="10" name="Footer Placeholder 9">
            <a:extLst>
              <a:ext uri="{FF2B5EF4-FFF2-40B4-BE49-F238E27FC236}">
                <a16:creationId xmlns:a16="http://schemas.microsoft.com/office/drawing/2014/main" id="{4515DEC4-C967-ABFB-73CF-0A90335332A4}"/>
              </a:ext>
            </a:extLst>
          </p:cNvPr>
          <p:cNvSpPr>
            <a:spLocks noGrp="1"/>
          </p:cNvSpPr>
          <p:nvPr>
            <p:ph type="ftr" sz="quarter" idx="16"/>
          </p:nvPr>
        </p:nvSpPr>
        <p:spPr>
          <a:xfrm>
            <a:off x="3950591" y="6453002"/>
            <a:ext cx="2805405" cy="365125"/>
          </a:xfrm>
        </p:spPr>
        <p:txBody>
          <a:bodyPr/>
          <a:lstStyle/>
          <a:p>
            <a:r>
              <a:rPr lang="en-US"/>
              <a:t>Sample Footer Text</a:t>
            </a:r>
          </a:p>
        </p:txBody>
      </p:sp>
      <p:sp>
        <p:nvSpPr>
          <p:cNvPr id="12" name="Slide Number Placeholder 11">
            <a:extLst>
              <a:ext uri="{FF2B5EF4-FFF2-40B4-BE49-F238E27FC236}">
                <a16:creationId xmlns:a16="http://schemas.microsoft.com/office/drawing/2014/main" id="{A5A5085F-BE80-B110-AA1F-9DD0919E27D7}"/>
              </a:ext>
            </a:extLst>
          </p:cNvPr>
          <p:cNvSpPr>
            <a:spLocks noGrp="1"/>
          </p:cNvSpPr>
          <p:nvPr>
            <p:ph type="sldNum" sz="quarter" idx="17"/>
          </p:nvPr>
        </p:nvSpPr>
        <p:spPr>
          <a:xfrm>
            <a:off x="6706232"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66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745736" y="320040"/>
            <a:ext cx="6858000" cy="93268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1"/>
            <a:ext cx="402336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745736"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F0BFB53A-8FDF-F131-DCF2-D7BECE95381F}"/>
              </a:ext>
            </a:extLst>
          </p:cNvPr>
          <p:cNvSpPr>
            <a:spLocks noGrp="1"/>
          </p:cNvSpPr>
          <p:nvPr>
            <p:ph type="dt" sz="half" idx="15"/>
          </p:nvPr>
        </p:nvSpPr>
        <p:spPr>
          <a:xfrm>
            <a:off x="4745736" y="6453002"/>
            <a:ext cx="3494314" cy="365125"/>
          </a:xfrm>
        </p:spPr>
        <p:txBody>
          <a:bodyPr/>
          <a:lstStyle/>
          <a:p>
            <a:fld id="{30F2F577-5BDA-4749-9F3F-0D340DC0D6A8}" type="datetime1">
              <a:rPr lang="en-US" smtClean="0"/>
              <a:t>8/23/2025</a:t>
            </a:fld>
            <a:endParaRPr lang="en-US"/>
          </a:p>
        </p:txBody>
      </p:sp>
      <p:sp>
        <p:nvSpPr>
          <p:cNvPr id="4" name="Footer Placeholder 3">
            <a:extLst>
              <a:ext uri="{FF2B5EF4-FFF2-40B4-BE49-F238E27FC236}">
                <a16:creationId xmlns:a16="http://schemas.microsoft.com/office/drawing/2014/main" id="{5446E4B5-B423-4137-0255-D68BAC85BE95}"/>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79FEC5A8-0DCB-9EEB-83E2-0411804C543D}"/>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4983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7"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612647"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8091732" y="0"/>
            <a:ext cx="4100267"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9F3CAD5B-18BB-E21E-3A4C-7BAACB8519A4}"/>
              </a:ext>
            </a:extLst>
          </p:cNvPr>
          <p:cNvSpPr>
            <a:spLocks noGrp="1"/>
          </p:cNvSpPr>
          <p:nvPr>
            <p:ph type="dt" sz="half" idx="15"/>
          </p:nvPr>
        </p:nvSpPr>
        <p:spPr/>
        <p:txBody>
          <a:bodyPr/>
          <a:lstStyle/>
          <a:p>
            <a:fld id="{AC9378AD-A6D7-4162-BB5C-47C49B2E145B}" type="datetime1">
              <a:rPr lang="en-US" smtClean="0"/>
              <a:t>8/23/2025</a:t>
            </a:fld>
            <a:endParaRPr lang="en-US"/>
          </a:p>
        </p:txBody>
      </p:sp>
      <p:sp>
        <p:nvSpPr>
          <p:cNvPr id="9" name="Footer Placeholder 8">
            <a:extLst>
              <a:ext uri="{FF2B5EF4-FFF2-40B4-BE49-F238E27FC236}">
                <a16:creationId xmlns:a16="http://schemas.microsoft.com/office/drawing/2014/main" id="{820916D3-99FA-E971-607F-14E290E58854}"/>
              </a:ext>
            </a:extLst>
          </p:cNvPr>
          <p:cNvSpPr>
            <a:spLocks noGrp="1"/>
          </p:cNvSpPr>
          <p:nvPr>
            <p:ph type="ftr" sz="quarter" idx="16"/>
          </p:nvPr>
        </p:nvSpPr>
        <p:spPr>
          <a:xfrm>
            <a:off x="4285799" y="6453002"/>
            <a:ext cx="2805405"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BBDEAB8E-8806-A459-E320-4CA2B455BFD7}"/>
              </a:ext>
            </a:extLst>
          </p:cNvPr>
          <p:cNvSpPr>
            <a:spLocks noGrp="1"/>
          </p:cNvSpPr>
          <p:nvPr>
            <p:ph type="sldNum" sz="quarter" idx="17"/>
          </p:nvPr>
        </p:nvSpPr>
        <p:spPr>
          <a:xfrm>
            <a:off x="7041440"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30324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02DE44A-7CD8-4860-9BDC-2BE4C911F6D0}"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74694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253808" y="584339"/>
            <a:ext cx="4361688" cy="1527048"/>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661150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253745" y="2212975"/>
            <a:ext cx="4362450"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253745" y="6453002"/>
            <a:ext cx="1622776" cy="365125"/>
          </a:xfrm>
        </p:spPr>
        <p:txBody>
          <a:bodyPr/>
          <a:lstStyle>
            <a:lvl1pPr>
              <a:defRPr>
                <a:solidFill>
                  <a:schemeClr val="tx1"/>
                </a:solidFill>
                <a:effectLst/>
              </a:defRPr>
            </a:lvl1pPr>
          </a:lstStyle>
          <a:p>
            <a:fld id="{C67B65D3-547A-48A8-9F1F-13ED0B55ACC6}"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0907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436168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4360863"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76A7CFE7-E645-4439-AA6B-DA8CF856D63E}" type="datetime1">
              <a:rPr lang="en-US" smtClean="0"/>
              <a:t>8/23/2025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745480" y="0"/>
            <a:ext cx="644652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67538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094553" y="320040"/>
            <a:ext cx="4522936" cy="932688"/>
          </a:xfrm>
        </p:spPr>
        <p:txBody>
          <a:bodyPr anchor="b"/>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649224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04888" y="1380744"/>
            <a:ext cx="4512601"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104491" y="6453002"/>
            <a:ext cx="1772029" cy="365125"/>
          </a:xfrm>
        </p:spPr>
        <p:txBody>
          <a:bodyPr/>
          <a:lstStyle>
            <a:lvl1pPr>
              <a:defRPr>
                <a:solidFill>
                  <a:schemeClr val="tx1"/>
                </a:solidFill>
                <a:effectLst/>
              </a:defRPr>
            </a:lvl1pPr>
          </a:lstStyle>
          <a:p>
            <a:fld id="{E8B2C0DB-994F-48B0-91F4-5F06C3B86E32}"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70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320040"/>
            <a:ext cx="4572000" cy="932688"/>
          </a:xfrm>
        </p:spPr>
        <p:txBody>
          <a:bodyPr anchor="b"/>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4" y="1380744"/>
            <a:ext cx="4572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2031073" cy="365125"/>
          </a:xfrm>
        </p:spPr>
        <p:txBody>
          <a:bodyPr/>
          <a:lstStyle/>
          <a:p>
            <a:fld id="{D3F6A089-BE3E-4BB0-98EE-FDF712FF3613}" type="datetime1">
              <a:rPr lang="en-US" smtClean="0"/>
              <a:t>8/23/2025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5917720" y="0"/>
            <a:ext cx="627427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2168233"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4923874"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79628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212663" y="583413"/>
            <a:ext cx="3401568" cy="1527048"/>
          </a:xfrm>
        </p:spPr>
        <p:txBody>
          <a:bodyPr anchor="b">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584144"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8212790"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305F20-8340-4F06-2EA5-4D05FFED4587}"/>
              </a:ext>
            </a:extLst>
          </p:cNvPr>
          <p:cNvSpPr>
            <a:spLocks noGrp="1"/>
          </p:cNvSpPr>
          <p:nvPr>
            <p:ph type="dt" sz="half" idx="15"/>
          </p:nvPr>
        </p:nvSpPr>
        <p:spPr>
          <a:xfrm>
            <a:off x="8212663" y="6453002"/>
            <a:ext cx="922372" cy="365125"/>
          </a:xfrm>
        </p:spPr>
        <p:txBody>
          <a:bodyPr/>
          <a:lstStyle/>
          <a:p>
            <a:fld id="{AC101298-AE91-4071-9C72-5A98117ABE14}" type="datetime1">
              <a:rPr lang="en-US" smtClean="0"/>
              <a:t>8/23/2025</a:t>
            </a:fld>
            <a:endParaRPr lang="en-US"/>
          </a:p>
        </p:txBody>
      </p:sp>
      <p:sp>
        <p:nvSpPr>
          <p:cNvPr id="9" name="Footer Placeholder 8">
            <a:extLst>
              <a:ext uri="{FF2B5EF4-FFF2-40B4-BE49-F238E27FC236}">
                <a16:creationId xmlns:a16="http://schemas.microsoft.com/office/drawing/2014/main" id="{B09198F5-FF38-389C-E060-120AC6301809}"/>
              </a:ext>
            </a:extLst>
          </p:cNvPr>
          <p:cNvSpPr>
            <a:spLocks noGrp="1"/>
          </p:cNvSpPr>
          <p:nvPr>
            <p:ph type="ftr" sz="quarter" idx="16"/>
          </p:nvPr>
        </p:nvSpPr>
        <p:spPr>
          <a:xfrm>
            <a:off x="9135035" y="6453002"/>
            <a:ext cx="2546891" cy="365125"/>
          </a:xfrm>
        </p:spPr>
        <p:txBody>
          <a:bodyPr/>
          <a:lstStyle/>
          <a:p>
            <a:r>
              <a:rPr lang="en-US"/>
              <a:t>Sample Footer Text</a:t>
            </a:r>
          </a:p>
        </p:txBody>
      </p:sp>
      <p:sp>
        <p:nvSpPr>
          <p:cNvPr id="10" name="Slide Number Placeholder 9">
            <a:extLst>
              <a:ext uri="{FF2B5EF4-FFF2-40B4-BE49-F238E27FC236}">
                <a16:creationId xmlns:a16="http://schemas.microsoft.com/office/drawing/2014/main" id="{4963CA08-6B63-DC1E-8CB3-C323C9040122}"/>
              </a:ext>
            </a:extLst>
          </p:cNvPr>
          <p:cNvSpPr>
            <a:spLocks noGrp="1"/>
          </p:cNvSpPr>
          <p:nvPr>
            <p:ph type="sldNum" sz="quarter" idx="17"/>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0179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83413"/>
            <a:ext cx="3401568" cy="1527048"/>
          </a:xfrm>
        </p:spPr>
        <p:txBody>
          <a:bodyPr anchor="b">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612775" y="2212975"/>
            <a:ext cx="3401568" cy="4095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6453002"/>
            <a:ext cx="1067625" cy="365125"/>
          </a:xfrm>
        </p:spPr>
        <p:txBody>
          <a:bodyPr/>
          <a:lstStyle/>
          <a:p>
            <a:fld id="{EABE4333-790C-44CD-B503-F52418ED809A}" type="datetime1">
              <a:rPr lang="en-US" smtClean="0"/>
              <a:t>8/23/2025</a:t>
            </a:fld>
            <a:endParaRPr lang="en-US"/>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4761780" y="0"/>
            <a:ext cx="7430219"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1204785" y="6453002"/>
            <a:ext cx="2805405" cy="365125"/>
          </a:xfrm>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3960426" y="6453002"/>
            <a:ext cx="429207" cy="365125"/>
          </a:xfrm>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171161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43102" y="1078992"/>
            <a:ext cx="3273552" cy="1942773"/>
          </a:xfrm>
        </p:spPr>
        <p:txBody>
          <a:bodyPr anchor="b"/>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0" y="0"/>
            <a:ext cx="7781365"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440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8343102" y="6453002"/>
            <a:ext cx="1003659" cy="365125"/>
          </a:xfrm>
        </p:spPr>
        <p:txBody>
          <a:bodyPr/>
          <a:lstStyle>
            <a:lvl1pPr>
              <a:defRPr>
                <a:solidFill>
                  <a:schemeClr val="tx1"/>
                </a:solidFill>
                <a:effectLst/>
              </a:defRPr>
            </a:lvl1pPr>
          </a:lstStyle>
          <a:p>
            <a:fld id="{D2397CCD-8E49-4379-8DCB-9F17CAEDFC10}"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9346761" y="6453002"/>
            <a:ext cx="233516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507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012268"/>
            <a:ext cx="3739896" cy="1390330"/>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4635132"/>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A6146F6-C62B-441B-BAD2-D550454B4D53}" type="datetime1">
              <a:rPr lang="en-US" smtClean="0"/>
              <a:t>8/23/2025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349240" y="5012267"/>
            <a:ext cx="6400800" cy="1390330"/>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3515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0383A68-D563-4FD5-B11F-54F8D5F1E37F}" type="datetime1">
              <a:rPr lang="en-US" smtClean="0"/>
              <a:t>8/23/2025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215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1" y="3079730"/>
            <a:ext cx="12192000" cy="377827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59778"/>
            <a:ext cx="3494314" cy="365125"/>
          </a:xfrm>
        </p:spPr>
        <p:txBody>
          <a:bodyPr/>
          <a:lstStyle/>
          <a:p>
            <a:fld id="{3148FABB-02FF-476F-AB37-BDD0E354E780}" type="datetime1">
              <a:rPr lang="en-US" smtClean="0"/>
              <a:t>8/23/2025</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59778"/>
            <a:ext cx="2805405" cy="365125"/>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59778"/>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938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168896" y="1129554"/>
            <a:ext cx="4361688" cy="3475236"/>
          </a:xfrm>
        </p:spPr>
        <p:txBody>
          <a:bodyPr vert="horz" lIns="91440" tIns="45720" rIns="91440" bIns="45720" rtlCol="0" anchor="b">
            <a:normAutofit/>
          </a:bodyPr>
          <a:lstStyle>
            <a:lvl1pPr>
              <a:defRPr lang="en-US" sz="54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168897" y="4731335"/>
            <a:ext cx="4206240" cy="1184585"/>
          </a:xfrm>
        </p:spPr>
        <p:txBody>
          <a:bodyPr vert="horz" lIns="91440" tIns="45720" rIns="91440" bIns="45720" rtlCol="0">
            <a:normAutofit/>
          </a:bodyPr>
          <a:lstStyle>
            <a:lvl1pPr marL="0" indent="0">
              <a:buNone/>
              <a:defRPr lang="en-US" sz="2000"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0" y="0"/>
            <a:ext cx="6584950"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7168895" y="6453002"/>
            <a:ext cx="1707625" cy="365125"/>
          </a:xfrm>
        </p:spPr>
        <p:txBody>
          <a:bodyPr/>
          <a:lstStyle>
            <a:lvl1pPr>
              <a:defRPr>
                <a:solidFill>
                  <a:schemeClr val="tx1"/>
                </a:solidFill>
                <a:effectLst/>
              </a:defRPr>
            </a:lvl1pPr>
          </a:lstStyle>
          <a:p>
            <a:fld id="{E38EAEAF-D16E-446F-97F9-D23FB245CB45}" type="datetime1">
              <a:rPr lang="en-US" smtClean="0"/>
              <a:t>8/23/2025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66906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6" y="603504"/>
            <a:ext cx="10972802" cy="970463"/>
          </a:xfrm>
        </p:spPr>
        <p:txBody>
          <a:bodyPr anchor="ct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5" y="1828800"/>
            <a:ext cx="6172200" cy="4425696"/>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27395" y="1828800"/>
            <a:ext cx="4251960" cy="4428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BCA428D3-736A-4038-886C-8BF662AA2745}"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74820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39"/>
            <a:ext cx="4672584" cy="1453896"/>
          </a:xfrm>
        </p:spPr>
        <p:txBody>
          <a:bodyPr>
            <a:normAutofit/>
          </a:bodyPr>
          <a:lstStyle>
            <a:lvl1pPr>
              <a:defRPr sz="36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612648" y="2290890"/>
            <a:ext cx="4672584"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1ED1DDEB-9B85-4E99-8A3D-ABE66C6280C3}"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3219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78" y="550217"/>
            <a:ext cx="3657603" cy="1453896"/>
          </a:xfrm>
        </p:spPr>
        <p:txBody>
          <a:bodyPr anchor="t">
            <a:normAutofit/>
          </a:bodyPr>
          <a:lstStyle>
            <a:lvl1pPr>
              <a:defRPr sz="3200"/>
            </a:lvl1pPr>
          </a:lstStyle>
          <a:p>
            <a:r>
              <a:rPr lang="en-US" dirty="0"/>
              <a:t>Click to edit Master title style</a:t>
            </a:r>
          </a:p>
        </p:txBody>
      </p:sp>
      <p:sp>
        <p:nvSpPr>
          <p:cNvPr id="11" name="Picture Placeholder 10">
            <a:extLst>
              <a:ext uri="{FF2B5EF4-FFF2-40B4-BE49-F238E27FC236}">
                <a16:creationId xmlns:a16="http://schemas.microsoft.com/office/drawing/2014/main" id="{7F8EA658-2652-6F81-1B04-D50C60A3F171}"/>
              </a:ext>
            </a:extLst>
          </p:cNvPr>
          <p:cNvSpPr>
            <a:spLocks noGrp="1"/>
          </p:cNvSpPr>
          <p:nvPr>
            <p:ph type="pic" sz="quarter" idx="13" hasCustomPrompt="1"/>
          </p:nvPr>
        </p:nvSpPr>
        <p:spPr>
          <a:xfrm>
            <a:off x="731521" y="2295144"/>
            <a:ext cx="3490176" cy="4041648"/>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016500" y="549275"/>
            <a:ext cx="6561138" cy="5759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A7A65DCA-443F-4667-9ED1-418507CE45A8}"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9967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ig Numb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694944" y="4718304"/>
            <a:ext cx="5897880" cy="1353312"/>
          </a:xfrm>
        </p:spPr>
        <p:txBody>
          <a:bodyPr vert="horz" lIns="91440" tIns="45720" rIns="91440" bIns="45720" rtlCol="0" anchor="t">
            <a:normAutofit/>
          </a:bodyPr>
          <a:lstStyle>
            <a:lvl1pPr>
              <a:lnSpc>
                <a:spcPct val="120000"/>
              </a:lnSpc>
              <a:defRPr lang="en-US" sz="2800" b="0" dirty="0">
                <a:solidFill>
                  <a:schemeClr val="accent1">
                    <a:lumMod val="75000"/>
                  </a:schemeClr>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539496" y="603503"/>
            <a:ext cx="10826496" cy="4334256"/>
          </a:xfrm>
        </p:spPr>
        <p:txBody>
          <a:bodyPr vert="horz" lIns="91440" tIns="45720" rIns="91440" bIns="45720" rtlCol="0" anchor="b">
            <a:normAutofit/>
          </a:bodyPr>
          <a:lstStyle>
            <a:lvl1pPr marL="0" indent="0">
              <a:lnSpc>
                <a:spcPct val="90000"/>
              </a:lnSpc>
              <a:spcBef>
                <a:spcPts val="0"/>
              </a:spcBef>
              <a:buNone/>
              <a:defRPr lang="en-US" sz="23200" b="1" dirty="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8CA1557D-4816-44D0-B6EE-6CAC6E30B54D}" type="datetime1">
              <a:rPr lang="en-US" smtClean="0"/>
              <a:t>8/23/2025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263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accent1">
                    <a:lumMod val="75000"/>
                  </a:schemeClr>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651F872E-5ED2-46B0-83A4-0C1AF0E0D91C}" type="datetime1">
              <a:rPr lang="en-US" smtClean="0"/>
              <a:t>8/23/2025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826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4B1ECB8-9E10-D2F3-E361-7D268551E2E2}"/>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6306E-B77F-CE22-FA8C-F08F17B5E9B4}"/>
              </a:ext>
            </a:extLst>
          </p:cNvPr>
          <p:cNvSpPr>
            <a:spLocks noGrp="1"/>
          </p:cNvSpPr>
          <p:nvPr>
            <p:ph type="title"/>
          </p:nvPr>
        </p:nvSpPr>
        <p:spPr>
          <a:xfrm>
            <a:off x="2377440" y="4809744"/>
            <a:ext cx="7525512" cy="1545336"/>
          </a:xfrm>
        </p:spPr>
        <p:txBody>
          <a:bodyPr>
            <a:normAutofit/>
          </a:bodyPr>
          <a:lstStyle>
            <a:lvl1pPr algn="ctr">
              <a:lnSpc>
                <a:spcPct val="110000"/>
              </a:lnSpc>
              <a:defRPr sz="2800" b="0">
                <a:solidFill>
                  <a:schemeClr val="tx1"/>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E418DF0B-1F85-2BB3-D241-A3A14BF72908}"/>
              </a:ext>
            </a:extLst>
          </p:cNvPr>
          <p:cNvSpPr>
            <a:spLocks noGrp="1"/>
          </p:cNvSpPr>
          <p:nvPr>
            <p:ph sz="quarter" idx="13" hasCustomPrompt="1"/>
          </p:nvPr>
        </p:nvSpPr>
        <p:spPr>
          <a:xfrm>
            <a:off x="822960" y="640079"/>
            <a:ext cx="10543032" cy="4206240"/>
          </a:xfrm>
        </p:spPr>
        <p:txBody>
          <a:bodyPr anchor="b">
            <a:normAutofit/>
          </a:bodyPr>
          <a:lstStyle>
            <a:lvl1pPr marL="0" indent="0" algn="ctr">
              <a:lnSpc>
                <a:spcPct val="90000"/>
              </a:lnSpc>
              <a:buNone/>
              <a:defRPr sz="23200" b="1">
                <a:solidFill>
                  <a:schemeClr val="tx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4A591E5F-EDEF-7D02-30E6-B960B5E45903}"/>
              </a:ext>
            </a:extLst>
          </p:cNvPr>
          <p:cNvSpPr>
            <a:spLocks noGrp="1"/>
          </p:cNvSpPr>
          <p:nvPr>
            <p:ph type="dt" sz="half" idx="10"/>
          </p:nvPr>
        </p:nvSpPr>
        <p:spPr/>
        <p:txBody>
          <a:bodyPr/>
          <a:lstStyle/>
          <a:p>
            <a:fld id="{C6218575-0C6E-47B4-936E-32183810D7BF}" type="datetime1">
              <a:rPr lang="en-US" smtClean="0"/>
              <a:t>8/23/2025</a:t>
            </a:fld>
            <a:endParaRPr lang="en-US"/>
          </a:p>
        </p:txBody>
      </p:sp>
      <p:sp>
        <p:nvSpPr>
          <p:cNvPr id="4" name="Footer Placeholder 3">
            <a:extLst>
              <a:ext uri="{FF2B5EF4-FFF2-40B4-BE49-F238E27FC236}">
                <a16:creationId xmlns:a16="http://schemas.microsoft.com/office/drawing/2014/main" id="{C394E47C-0C77-0005-1755-14F7739DF22E}"/>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A0528A9-0729-B0FB-328C-3C96994AAB3C}"/>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337953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91C29FB5-1C86-423F-AEAA-2683840666C3}" type="datetime1">
              <a:rPr lang="en-US" smtClean="0"/>
              <a:t>8/23/2025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630936"/>
            <a:ext cx="8266176" cy="5605272"/>
          </a:xfrm>
        </p:spPr>
        <p:txBody>
          <a:bodyPr anchor="ctr">
            <a:normAutofit/>
          </a:bodyPr>
          <a:lstStyle>
            <a:lvl1pPr marL="0" indent="0">
              <a:lnSpc>
                <a:spcPct val="100000"/>
              </a:lnSpc>
              <a:buNone/>
              <a:defRPr sz="5400" b="1"/>
            </a:lvl1pPr>
            <a:lvl2pPr marL="228600" indent="0">
              <a:lnSpc>
                <a:spcPct val="100000"/>
              </a:lnSpc>
              <a:buNone/>
              <a:defRPr sz="4800" b="1"/>
            </a:lvl2pPr>
            <a:lvl3pPr marL="457200" indent="0">
              <a:lnSpc>
                <a:spcPct val="100000"/>
              </a:lnSpc>
              <a:buNone/>
              <a:defRPr sz="4400" b="1"/>
            </a:lvl3pPr>
            <a:lvl4pPr marL="685800" indent="0">
              <a:lnSpc>
                <a:spcPct val="100000"/>
              </a:lnSpc>
              <a:buNone/>
              <a:defRPr sz="4000" b="1"/>
            </a:lvl4pPr>
            <a:lvl5pPr marL="914400" indent="0">
              <a:lnSpc>
                <a:spcPct val="100000"/>
              </a:lnSpc>
              <a:buNone/>
              <a:defRPr sz="36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323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111CCB4E-88AF-46AC-B7C5-30308F179659}" type="datetime1">
              <a:rPr lang="en-US" smtClean="0"/>
              <a:t>8/23/2025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1929384"/>
            <a:ext cx="8266176" cy="4142232"/>
          </a:xfrm>
        </p:spPr>
        <p:txBody>
          <a:bodyPr anchor="b">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0580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5BA915B6-CC2A-4462-A7E5-B3080DF8F97D}" type="datetime1">
              <a:rPr lang="en-US" smtClean="0"/>
              <a:t>8/23/2025</a:t>
            </a:fld>
            <a:endParaRPr lang="en-US"/>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612648" y="548640"/>
            <a:ext cx="8266176" cy="5605272"/>
          </a:xfrm>
        </p:spPr>
        <p:txBody>
          <a:bodyPr anchor="t">
            <a:normAutofit/>
          </a:bodyPr>
          <a:lstStyle>
            <a:lvl1pPr marL="0" indent="0">
              <a:lnSpc>
                <a:spcPct val="100000"/>
              </a:lnSpc>
              <a:buNone/>
              <a:defRPr sz="5000" b="1"/>
            </a:lvl1pPr>
            <a:lvl2pPr marL="228600" indent="0">
              <a:lnSpc>
                <a:spcPct val="100000"/>
              </a:lnSpc>
              <a:buNone/>
              <a:defRPr sz="4400" b="1"/>
            </a:lvl2pPr>
            <a:lvl3pPr marL="457200" indent="0">
              <a:lnSpc>
                <a:spcPct val="100000"/>
              </a:lnSpc>
              <a:buNone/>
              <a:defRPr sz="4000" b="1"/>
            </a:lvl3pPr>
            <a:lvl4pPr marL="685800" indent="0">
              <a:lnSpc>
                <a:spcPct val="100000"/>
              </a:lnSpc>
              <a:buNone/>
              <a:defRPr sz="3600" b="1"/>
            </a:lvl4pPr>
            <a:lvl5pPr marL="914400" indent="0">
              <a:lnSpc>
                <a:spcPct val="100000"/>
              </a:lnSpc>
              <a:buNone/>
              <a:defRPr sz="3200" b="1"/>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7445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8" y="5431536"/>
            <a:ext cx="9021471"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188720"/>
            <a:ext cx="9198864" cy="365760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6188F7-A494-4EEB-A53D-2B97B1D4CD3C}" type="datetime1">
              <a:rPr lang="en-US" smtClean="0"/>
              <a:t>8/23/2025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87547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365760" y="411480"/>
            <a:ext cx="4654296" cy="3739896"/>
          </a:xfrm>
        </p:spPr>
        <p:txBody>
          <a:bodyPr vert="horz" lIns="91440" tIns="45720" rIns="91440" bIns="45720" rtlCol="0" anchor="t">
            <a:normAutofit/>
          </a:bodyPr>
          <a:lstStyle>
            <a:lvl1pPr>
              <a:defRPr lang="en-US" sz="5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365760" y="4873752"/>
            <a:ext cx="4206240" cy="1380744"/>
          </a:xfrm>
        </p:spPr>
        <p:txBody>
          <a:bodyPr vert="horz" lIns="91440" tIns="45720" rIns="91440" bIns="45720" rtlCol="0" anchor="b">
            <a:normAutofit/>
          </a:bodyPr>
          <a:lstStyle>
            <a:lvl1pPr marL="0" indent="0">
              <a:buNone/>
              <a:defRPr lang="en-US" dirty="0"/>
            </a:lvl1pPr>
          </a:lstStyle>
          <a:p>
            <a:pPr lvl="0"/>
            <a:r>
              <a:rPr lang="en-US" dirty="0"/>
              <a:t>Click to edit Master subtitle style</a:t>
            </a:r>
          </a:p>
        </p:txBody>
      </p:sp>
      <p:sp>
        <p:nvSpPr>
          <p:cNvPr id="11" name="Picture Placeholder 10">
            <a:extLst>
              <a:ext uri="{FF2B5EF4-FFF2-40B4-BE49-F238E27FC236}">
                <a16:creationId xmlns:a16="http://schemas.microsoft.com/office/drawing/2014/main" id="{B24A208E-BD69-BB12-21B8-DA405B501FA8}"/>
              </a:ext>
            </a:extLst>
          </p:cNvPr>
          <p:cNvSpPr>
            <a:spLocks noGrp="1"/>
          </p:cNvSpPr>
          <p:nvPr>
            <p:ph type="pic" sz="quarter" idx="13" hasCustomPrompt="1"/>
          </p:nvPr>
        </p:nvSpPr>
        <p:spPr>
          <a:xfrm>
            <a:off x="5596128" y="0"/>
            <a:ext cx="6595872" cy="6858000"/>
          </a:xfrm>
          <a:blipFill dpi="0" rotWithShape="1">
            <a:blip r:embed="rId2">
              <a:alphaModFix amt="60000"/>
            </a:blip>
            <a:srcRect/>
            <a:stretch>
              <a:fillRect/>
            </a:stretch>
          </a:blipFill>
        </p:spPr>
        <p:txBody>
          <a:bodyPr/>
          <a:lstStyle>
            <a:lvl1pPr marL="0" indent="0">
              <a:buNone/>
              <a:defRPr/>
            </a:lvl1pPr>
          </a:lstStyle>
          <a:p>
            <a:r>
              <a:rPr lang="en-US" dirty="0"/>
              <a:t>.</a:t>
            </a:r>
          </a:p>
        </p:txBody>
      </p:sp>
      <p:sp>
        <p:nvSpPr>
          <p:cNvPr id="7" name="Date Placeholder 6">
            <a:extLst>
              <a:ext uri="{FF2B5EF4-FFF2-40B4-BE49-F238E27FC236}">
                <a16:creationId xmlns:a16="http://schemas.microsoft.com/office/drawing/2014/main" id="{F991F941-2D53-CC10-7947-62237A245FE0}"/>
              </a:ext>
            </a:extLst>
          </p:cNvPr>
          <p:cNvSpPr>
            <a:spLocks noGrp="1"/>
          </p:cNvSpPr>
          <p:nvPr>
            <p:ph type="dt" sz="half" idx="14"/>
          </p:nvPr>
        </p:nvSpPr>
        <p:spPr>
          <a:xfrm>
            <a:off x="137160" y="6453002"/>
            <a:ext cx="1951777" cy="365125"/>
          </a:xfrm>
        </p:spPr>
        <p:txBody>
          <a:bodyPr/>
          <a:lstStyle/>
          <a:p>
            <a:fld id="{782E7A21-5BA8-4C4C-9705-3A1EA342AD8A}" type="datetime1">
              <a:rPr lang="en-US" smtClean="0"/>
              <a:t>8/23/2025</a:t>
            </a:fld>
            <a:endParaRPr lang="en-US"/>
          </a:p>
        </p:txBody>
      </p:sp>
      <p:sp>
        <p:nvSpPr>
          <p:cNvPr id="8" name="Footer Placeholder 7">
            <a:extLst>
              <a:ext uri="{FF2B5EF4-FFF2-40B4-BE49-F238E27FC236}">
                <a16:creationId xmlns:a16="http://schemas.microsoft.com/office/drawing/2014/main" id="{9A6E6A4C-6C55-068A-43AA-78DB4D1D643B}"/>
              </a:ext>
            </a:extLst>
          </p:cNvPr>
          <p:cNvSpPr>
            <a:spLocks noGrp="1"/>
          </p:cNvSpPr>
          <p:nvPr>
            <p:ph type="ftr" sz="quarter" idx="15"/>
          </p:nvPr>
        </p:nvSpPr>
        <p:spPr>
          <a:xfrm>
            <a:off x="2088937" y="6453002"/>
            <a:ext cx="2805405" cy="365125"/>
          </a:xfrm>
        </p:spPr>
        <p:txBody>
          <a:bodyPr/>
          <a:lstStyle/>
          <a:p>
            <a:r>
              <a:rPr lang="en-US"/>
              <a:t>Sample Footer Text</a:t>
            </a:r>
          </a:p>
        </p:txBody>
      </p:sp>
      <p:sp>
        <p:nvSpPr>
          <p:cNvPr id="9" name="Slide Number Placeholder 8">
            <a:extLst>
              <a:ext uri="{FF2B5EF4-FFF2-40B4-BE49-F238E27FC236}">
                <a16:creationId xmlns:a16="http://schemas.microsoft.com/office/drawing/2014/main" id="{C1A2CCFF-14A7-08A8-4465-732CD8928728}"/>
              </a:ext>
            </a:extLst>
          </p:cNvPr>
          <p:cNvSpPr>
            <a:spLocks noGrp="1"/>
          </p:cNvSpPr>
          <p:nvPr>
            <p:ph type="sldNum" sz="quarter" idx="16"/>
          </p:nvPr>
        </p:nvSpPr>
        <p:spPr>
          <a:xfrm>
            <a:off x="4844578" y="6453002"/>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1338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2">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6DECC02-1725-49EE-C93B-A4C2C4049458}"/>
              </a:ext>
            </a:extLst>
          </p:cNvPr>
          <p:cNvSpPr/>
          <p:nvPr/>
        </p:nvSpPr>
        <p:spPr>
          <a:xfrm>
            <a:off x="0" y="1"/>
            <a:ext cx="12192000" cy="68580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1677009" y="5349240"/>
            <a:ext cx="9043416" cy="466344"/>
          </a:xfrm>
        </p:spPr>
        <p:txBody>
          <a:bodyPr anchor="ctr">
            <a:normAutofit/>
          </a:bodyPr>
          <a:lstStyle>
            <a:lvl1pPr>
              <a:lnSpc>
                <a:spcPct val="120000"/>
              </a:lnSpc>
              <a:defRPr sz="2200">
                <a:solidFill>
                  <a:schemeClr val="tx1"/>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1499616" y="1344168"/>
            <a:ext cx="9198864" cy="3291840"/>
          </a:xfrm>
        </p:spPr>
        <p:txBody>
          <a:bodyPr anchor="ctr">
            <a:normAutofit/>
          </a:bodyPr>
          <a:lstStyle>
            <a:lvl1pPr marL="164592" indent="-164592">
              <a:lnSpc>
                <a:spcPct val="100000"/>
              </a:lnSpc>
              <a:spcBef>
                <a:spcPts val="0"/>
              </a:spcBef>
              <a:buNone/>
              <a:defRPr sz="40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9F406BC0-1562-42E5-89A2-925CA193C8A6}" type="datetime1">
              <a:rPr lang="en-US" smtClean="0"/>
              <a:t>8/23/2025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896050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2FA0A-1F7B-DD41-ECED-02B60BC46B10}"/>
              </a:ext>
            </a:extLst>
          </p:cNvPr>
          <p:cNvSpPr>
            <a:spLocks noGrp="1"/>
          </p:cNvSpPr>
          <p:nvPr>
            <p:ph type="title" hasCustomPrompt="1"/>
          </p:nvPr>
        </p:nvSpPr>
        <p:spPr>
          <a:xfrm>
            <a:off x="790041" y="5669280"/>
            <a:ext cx="8805672" cy="466344"/>
          </a:xfrm>
        </p:spPr>
        <p:txBody>
          <a:bodyPr anchor="ctr">
            <a:normAutofit/>
          </a:bodyPr>
          <a:lstStyle>
            <a:lvl1pPr>
              <a:lnSpc>
                <a:spcPct val="120000"/>
              </a:lnSpc>
              <a:defRPr sz="2200">
                <a:solidFill>
                  <a:schemeClr val="accent1">
                    <a:lumMod val="75000"/>
                  </a:schemeClr>
                </a:solidFill>
                <a:latin typeface="+mn-lt"/>
              </a:defRPr>
            </a:lvl1pPr>
          </a:lstStyle>
          <a:p>
            <a:r>
              <a:rPr lang="en-US" dirty="0"/>
              <a:t>Quote Author</a:t>
            </a:r>
          </a:p>
        </p:txBody>
      </p:sp>
      <p:sp>
        <p:nvSpPr>
          <p:cNvPr id="7" name="Content Placeholder 6">
            <a:extLst>
              <a:ext uri="{FF2B5EF4-FFF2-40B4-BE49-F238E27FC236}">
                <a16:creationId xmlns:a16="http://schemas.microsoft.com/office/drawing/2014/main" id="{A14BE2EA-8E1E-E2DA-5CCF-46908B013BF2}"/>
              </a:ext>
            </a:extLst>
          </p:cNvPr>
          <p:cNvSpPr>
            <a:spLocks noGrp="1"/>
          </p:cNvSpPr>
          <p:nvPr>
            <p:ph sz="quarter" idx="13" hasCustomPrompt="1"/>
          </p:nvPr>
        </p:nvSpPr>
        <p:spPr>
          <a:xfrm>
            <a:off x="612648" y="1097280"/>
            <a:ext cx="8961120" cy="3474720"/>
          </a:xfrm>
        </p:spPr>
        <p:txBody>
          <a:bodyPr anchor="ctr">
            <a:normAutofit/>
          </a:bodyPr>
          <a:lstStyle>
            <a:lvl1pPr marL="164592" indent="-164592">
              <a:lnSpc>
                <a:spcPct val="100000"/>
              </a:lnSpc>
              <a:spcBef>
                <a:spcPts val="0"/>
              </a:spcBef>
              <a:buNone/>
              <a:defRPr sz="4200">
                <a:latin typeface="+mj-lt"/>
              </a:defRPr>
            </a:lvl1pPr>
          </a:lstStyle>
          <a:p>
            <a:pPr lvl="0"/>
            <a:r>
              <a:rPr lang="en-US" dirty="0"/>
              <a:t>Click to edit Quote</a:t>
            </a:r>
          </a:p>
        </p:txBody>
      </p:sp>
      <p:sp>
        <p:nvSpPr>
          <p:cNvPr id="3" name="Date Placeholder 2">
            <a:extLst>
              <a:ext uri="{FF2B5EF4-FFF2-40B4-BE49-F238E27FC236}">
                <a16:creationId xmlns:a16="http://schemas.microsoft.com/office/drawing/2014/main" id="{C344C372-F7FA-5AA5-92C1-CF476A26623E}"/>
              </a:ext>
            </a:extLst>
          </p:cNvPr>
          <p:cNvSpPr>
            <a:spLocks noGrp="1"/>
          </p:cNvSpPr>
          <p:nvPr>
            <p:ph type="dt" sz="half" idx="10"/>
          </p:nvPr>
        </p:nvSpPr>
        <p:spPr/>
        <p:txBody>
          <a:bodyPr/>
          <a:lstStyle/>
          <a:p>
            <a:fld id="{507F376A-778D-45CF-8340-DB03B2DA6A3E}" type="datetime1">
              <a:rPr lang="en-US" smtClean="0"/>
              <a:t>8/23/2025</a:t>
            </a:fld>
            <a:endParaRPr lang="en-US"/>
          </a:p>
        </p:txBody>
      </p:sp>
      <p:sp>
        <p:nvSpPr>
          <p:cNvPr id="4" name="Footer Placeholder 3">
            <a:extLst>
              <a:ext uri="{FF2B5EF4-FFF2-40B4-BE49-F238E27FC236}">
                <a16:creationId xmlns:a16="http://schemas.microsoft.com/office/drawing/2014/main" id="{B23912E3-7555-EAAB-BE83-59ED3B5C9E5B}"/>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C6EAECF6-9F03-4C12-4BD4-4E8AE63A4F3A}"/>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660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84DC103C-4E45-07FA-2734-5BAE2624DC48}"/>
              </a:ext>
            </a:extLst>
          </p:cNvPr>
          <p:cNvSpPr>
            <a:spLocks noGrp="1"/>
          </p:cNvSpPr>
          <p:nvPr>
            <p:ph type="body" sz="quarter" idx="13"/>
          </p:nvPr>
        </p:nvSpPr>
        <p:spPr>
          <a:xfrm>
            <a:off x="612775"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288F1ED9-CE64-0191-F909-FDC002A7456F}"/>
              </a:ext>
            </a:extLst>
          </p:cNvPr>
          <p:cNvSpPr>
            <a:spLocks noGrp="1"/>
          </p:cNvSpPr>
          <p:nvPr>
            <p:ph type="body" sz="quarter" idx="14"/>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B9DFF5A-622E-43FE-9EE9-BAAB78AB2046}" type="datetime1">
              <a:rPr lang="en-US" smtClean="0"/>
              <a:t>8/23/2025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934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F86E5640-DE07-46FE-2EFB-FCD8C5238DC9}"/>
              </a:ext>
            </a:extLst>
          </p:cNvPr>
          <p:cNvSpPr>
            <a:spLocks noGrp="1"/>
          </p:cNvSpPr>
          <p:nvPr>
            <p:ph type="body" sz="quarter" idx="13"/>
          </p:nvPr>
        </p:nvSpPr>
        <p:spPr>
          <a:xfrm>
            <a:off x="609600" y="2387600"/>
            <a:ext cx="51577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20D5795C-6228-AA6F-1CF7-AD7010686BC6}"/>
              </a:ext>
            </a:extLst>
          </p:cNvPr>
          <p:cNvSpPr>
            <a:spLocks noGrp="1"/>
          </p:cNvSpPr>
          <p:nvPr>
            <p:ph type="body" sz="quarter" idx="14"/>
          </p:nvPr>
        </p:nvSpPr>
        <p:spPr>
          <a:xfrm>
            <a:off x="6172200" y="2387600"/>
            <a:ext cx="5183188" cy="3763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F55C09E-FF30-4AA0-A227-171955622259}" type="datetime1">
              <a:rPr lang="en-US" smtClean="0"/>
              <a:t>8/23/2025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606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97B279FF-407B-4B41-9E69-DE66ED04A328}" type="datetime1">
              <a:rPr lang="en-US" smtClean="0"/>
              <a:t>8/23/2025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92639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803E812-757D-4139-AF81-227C72D4B544}" type="datetime1">
              <a:rPr lang="en-US" smtClean="0"/>
              <a:t>8/23/2025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27290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61264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612648" y="2311121"/>
            <a:ext cx="3595634"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5"/>
            <a:ext cx="6440258" cy="5755109"/>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07D6A7E1-C424-43A5-938A-12DEC0A1D59D}" type="datetime1">
              <a:rPr lang="en-US" smtClean="0"/>
              <a:t>8/23/2025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31653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612648" y="557784"/>
            <a:ext cx="3595634" cy="2212313"/>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12648"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hasCustomPrompt="1"/>
          </p:nvPr>
        </p:nvSpPr>
        <p:spPr>
          <a:xfrm>
            <a:off x="5063319" y="557784"/>
            <a:ext cx="6519080" cy="5779007"/>
          </a:xfrm>
          <a:blipFill dpi="0" rotWithShape="1">
            <a:blip r:embed="rId2">
              <a:alphaModFix amt="60000"/>
            </a:blip>
            <a:srcRect/>
            <a:stretch>
              <a:fillRect/>
            </a:stretch>
          </a:blipFill>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807C4FC2-B89B-4919-A96B-662A3584681C}" type="datetime1">
              <a:rPr lang="en-US" smtClean="0"/>
              <a:t>8/23/2025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866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4676" y="1847088"/>
            <a:ext cx="10888473" cy="1133856"/>
          </a:xfrm>
        </p:spPr>
        <p:txBody>
          <a:bodyPr anchor="b">
            <a:normAutofit/>
          </a:bodyPr>
          <a:lstStyle>
            <a:lvl1pPr>
              <a:defRPr sz="6000"/>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612775" y="3594099"/>
            <a:ext cx="10890374" cy="2743200"/>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7C24BE51-D660-433D-AABA-154BE028E64E}"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110818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612647" y="1627318"/>
            <a:ext cx="8430767" cy="1842020"/>
          </a:xfrm>
        </p:spPr>
        <p:txBody>
          <a:bodyPr anchor="b">
            <a:normAutofit/>
          </a:bodyPr>
          <a:lstStyle>
            <a:lvl1pPr>
              <a:defRPr sz="6000"/>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612775" y="3622674"/>
            <a:ext cx="8430639" cy="1279615"/>
          </a:xfrm>
        </p:spPr>
        <p:txBody>
          <a:bodyPr>
            <a:normAutofit/>
          </a:bodyPr>
          <a:lstStyle>
            <a:lvl1pPr marL="0" indent="0">
              <a:buNone/>
              <a:defRPr sz="2400"/>
            </a:lvl1pPr>
            <a:lvl2pPr marL="228600" indent="0">
              <a:buNone/>
              <a:defRPr sz="2000"/>
            </a:lvl2pPr>
            <a:lvl3pPr marL="457200" indent="0">
              <a:buNone/>
              <a:defRPr sz="1800"/>
            </a:lvl3pPr>
            <a:lvl4pPr marL="685800" indent="0">
              <a:buNone/>
              <a:defRPr sz="16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B61F76E-6064-4431-B5C4-29A511725BCF}" type="datetime1">
              <a:rPr lang="en-US" smtClean="0"/>
              <a:t>8/23/2025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43497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521208" y="548642"/>
            <a:ext cx="7478991" cy="3635797"/>
          </a:xfrm>
        </p:spPr>
        <p:txBody>
          <a:bodyPr vert="horz" lIns="91440" tIns="45720" rIns="91440" bIns="45720" rtlCol="0" anchor="t">
            <a:normAutofit/>
          </a:bodyPr>
          <a:lstStyle>
            <a:lvl1pPr>
              <a:defRPr lang="en-US" sz="70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521208" y="4473553"/>
            <a:ext cx="6655522" cy="1545336"/>
          </a:xfrm>
        </p:spPr>
        <p:txBody>
          <a:bodyPr vert="horz" lIns="91440" tIns="45720" rIns="91440" bIns="45720" rtlCol="0" anchor="b">
            <a:normAutofit/>
          </a:bodyPr>
          <a:lstStyle>
            <a:lvl1pPr marL="0" indent="0">
              <a:buNone/>
              <a:defRPr lang="en-US" sz="2200"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CBE73BE-5F1F-40EF-8F67-E3F24D65884D}" type="datetime1">
              <a:rPr lang="en-US" smtClean="0"/>
              <a:t>8/23/2025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1443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618008" y="854239"/>
            <a:ext cx="7876287" cy="3592629"/>
          </a:xfrm>
        </p:spPr>
        <p:txBody>
          <a:bodyPr vert="horz" lIns="91440" tIns="45720" rIns="91440" bIns="45720" rtlCol="0" anchor="b">
            <a:normAutofit/>
          </a:bodyPr>
          <a:lstStyle>
            <a:lvl1pPr>
              <a:defRPr lang="en-US" sz="7200" dirty="0"/>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658368" y="4617138"/>
            <a:ext cx="7375466" cy="1014984"/>
          </a:xfrm>
        </p:spPr>
        <p:txBody>
          <a:bodyPr vert="horz" lIns="91440" tIns="45720" rIns="91440" bIns="45720" rtlCol="0">
            <a:normAutofit/>
          </a:bodyPr>
          <a:lstStyle>
            <a:lvl1pPr marL="0" indent="0">
              <a:buNone/>
              <a:defRPr lang="en-US" dirty="0"/>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3C868EF1-668D-4AD0-8652-1F3B3622EDC2}" type="datetime1">
              <a:rPr lang="en-US" smtClean="0"/>
              <a:t>8/23/2025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7006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981200" y="1318302"/>
            <a:ext cx="8229600" cy="2621154"/>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4039647"/>
            <a:ext cx="7588155" cy="1414091"/>
          </a:xfrm>
        </p:spPr>
        <p:txBody>
          <a:bodyPr>
            <a:normAutofit/>
          </a:bodyPr>
          <a:lstStyle>
            <a:lvl1pPr marL="0" indent="0" algn="ctr">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E95609F-9B5B-4E29-8DB1-457A85E01A27}" type="datetime1">
              <a:rPr lang="en-US" smtClean="0"/>
              <a:t>8/23/2025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834022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74320" y="1801368"/>
            <a:ext cx="7772400" cy="4572000"/>
          </a:xfrm>
        </p:spPr>
        <p:txBody>
          <a:bodyPr vert="horz" lIns="91440" tIns="45720" rIns="91440" bIns="45720" rtlCol="0" anchor="b">
            <a:normAutofit/>
          </a:bodyPr>
          <a:lstStyle>
            <a:lvl1pPr>
              <a:defRPr lang="en-US" sz="7400" dirty="0"/>
            </a:lvl1pPr>
          </a:lstStyle>
          <a:p>
            <a:pPr lvl="0"/>
            <a:r>
              <a:rPr lang="en-US" dirty="0"/>
              <a:t>Click to edit Master 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16A0DE37-B9D6-425C-B79B-6C6DFFBD0DA2}" type="datetime1">
              <a:rPr lang="en-US" smtClean="0"/>
              <a:t>8/23/2025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0036409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612647" y="664108"/>
            <a:ext cx="8467558" cy="1554480"/>
          </a:xfrm>
        </p:spPr>
        <p:txBody>
          <a:bodyPr anchor="b">
            <a:normAutofit/>
          </a:bodyPr>
          <a:lstStyle>
            <a:lvl1pPr>
              <a:defRPr sz="4400"/>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12647" y="2333860"/>
            <a:ext cx="8467558" cy="3689909"/>
          </a:xfrm>
        </p:spPr>
        <p:txBody>
          <a:bodyPr>
            <a:normAutofit/>
          </a:bodyPr>
          <a:lstStyle>
            <a:lvl1pPr marL="457200" indent="-457200">
              <a:buFont typeface="+mj-lt"/>
              <a:buAutoNum type="arabicPeriod"/>
              <a:defRPr sz="2400"/>
            </a:lvl1pPr>
            <a:lvl2pPr marL="685800" indent="-457200">
              <a:buFont typeface="+mj-lt"/>
              <a:buAutoNum type="arabicPeriod"/>
              <a:defRPr sz="2000"/>
            </a:lvl2pPr>
            <a:lvl3pPr marL="800100" indent="-342900">
              <a:buFont typeface="+mj-lt"/>
              <a:buAutoNum type="arabicPeriod"/>
              <a:defRPr sz="1800"/>
            </a:lvl3pPr>
            <a:lvl4pPr marL="1028700" indent="-342900">
              <a:buFont typeface="+mj-lt"/>
              <a:buAutoNum type="arabicPeriod"/>
              <a:defRPr sz="1600"/>
            </a:lvl4pPr>
            <a:lvl5pPr marL="1257300" indent="-3429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1045B0EE-4023-4E3C-8875-10AA631453CF}" type="datetime1">
              <a:rPr lang="en-US" smtClean="0"/>
              <a:t>8/23/2025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186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5EE9E671-1C83-40F7-9D33-FE8AAC7F721F}" type="datetime1">
              <a:rPr lang="en-US" smtClean="0"/>
              <a:t>8/23/2025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1669635606"/>
      </p:ext>
    </p:extLst>
  </p:cSld>
  <p:clrMap bg1="lt1" tx1="dk1" bg2="lt2" tx2="dk2" accent1="accent1" accent2="accent2" accent3="accent3" accent4="accent4" accent5="accent5" accent6="accent6" hlink="hlink" folHlink="folHlink"/>
  <p:sldLayoutIdLst>
    <p:sldLayoutId id="2147483761" r:id="rId1"/>
    <p:sldLayoutId id="2147483760" r:id="rId2"/>
    <p:sldLayoutId id="2147483762"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51" r:id="rId41"/>
    <p:sldLayoutId id="2147483752" r:id="rId42"/>
    <p:sldLayoutId id="2147483753" r:id="rId43"/>
    <p:sldLayoutId id="2147483754" r:id="rId44"/>
    <p:sldLayoutId id="2147483755" r:id="rId45"/>
    <p:sldLayoutId id="2147483756" r:id="rId46"/>
    <p:sldLayoutId id="2147483757" r:id="rId47"/>
    <p:sldLayoutId id="2147483758" r:id="rId48"/>
    <p:sldLayoutId id="2147483759" r:id="rId4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AE1C-EB3E-78C1-94E4-614484E5F2F4}"/>
              </a:ext>
            </a:extLst>
          </p:cNvPr>
          <p:cNvSpPr>
            <a:spLocks noGrp="1"/>
          </p:cNvSpPr>
          <p:nvPr>
            <p:ph type="ctrTitle"/>
          </p:nvPr>
        </p:nvSpPr>
        <p:spPr>
          <a:xfrm>
            <a:off x="365760" y="5218032"/>
            <a:ext cx="8412480" cy="786384"/>
          </a:xfrm>
        </p:spPr>
        <p:txBody>
          <a:bodyPr anchor="b">
            <a:normAutofit/>
          </a:bodyPr>
          <a:lstStyle/>
          <a:p>
            <a:r>
              <a:rPr lang="en-US" dirty="0">
                <a:solidFill>
                  <a:schemeClr val="accent3">
                    <a:lumMod val="50000"/>
                  </a:schemeClr>
                </a:solidFill>
              </a:rPr>
              <a:t>What Clothing Should Cover</a:t>
            </a:r>
          </a:p>
        </p:txBody>
      </p:sp>
      <p:sp>
        <p:nvSpPr>
          <p:cNvPr id="3" name="Subtitle 2">
            <a:extLst>
              <a:ext uri="{FF2B5EF4-FFF2-40B4-BE49-F238E27FC236}">
                <a16:creationId xmlns:a16="http://schemas.microsoft.com/office/drawing/2014/main" id="{E0012F82-C8AC-25C7-E935-9C22C1A0BB58}"/>
              </a:ext>
            </a:extLst>
          </p:cNvPr>
          <p:cNvSpPr>
            <a:spLocks noGrp="1"/>
          </p:cNvSpPr>
          <p:nvPr>
            <p:ph type="subTitle" idx="1"/>
          </p:nvPr>
        </p:nvSpPr>
        <p:spPr>
          <a:xfrm>
            <a:off x="365760" y="5972630"/>
            <a:ext cx="8307977" cy="467360"/>
          </a:xfrm>
        </p:spPr>
        <p:txBody>
          <a:bodyPr>
            <a:normAutofit/>
          </a:bodyPr>
          <a:lstStyle/>
          <a:p>
            <a:r>
              <a:rPr lang="en-US" dirty="0"/>
              <a:t> </a:t>
            </a:r>
          </a:p>
        </p:txBody>
      </p:sp>
      <p:sp>
        <p:nvSpPr>
          <p:cNvPr id="8" name="Picture Placeholder 3">
            <a:extLst>
              <a:ext uri="{FF2B5EF4-FFF2-40B4-BE49-F238E27FC236}">
                <a16:creationId xmlns:a16="http://schemas.microsoft.com/office/drawing/2014/main" id="{EA8510ED-8B17-CE23-E548-A3DB760574D6}"/>
              </a:ext>
            </a:extLst>
          </p:cNvPr>
          <p:cNvSpPr>
            <a:spLocks noGrp="1"/>
          </p:cNvSpPr>
          <p:nvPr>
            <p:ph type="pic" sz="quarter" idx="13"/>
          </p:nvPr>
        </p:nvSpPr>
        <p:spPr>
          <a:xfrm>
            <a:off x="1" y="0"/>
            <a:ext cx="9144000" cy="4986425"/>
          </a:xfrm>
        </p:spPr>
        <p:txBody>
          <a:bodyPr/>
          <a:lstStyle/>
          <a:p>
            <a:endParaRPr lang="en-US" dirty="0"/>
          </a:p>
        </p:txBody>
      </p:sp>
      <p:sp>
        <p:nvSpPr>
          <p:cNvPr id="4" name="TextBox 3">
            <a:extLst>
              <a:ext uri="{FF2B5EF4-FFF2-40B4-BE49-F238E27FC236}">
                <a16:creationId xmlns:a16="http://schemas.microsoft.com/office/drawing/2014/main" id="{B7977932-9304-78AD-FE68-61F906B5874D}"/>
              </a:ext>
            </a:extLst>
          </p:cNvPr>
          <p:cNvSpPr txBox="1"/>
          <p:nvPr/>
        </p:nvSpPr>
        <p:spPr>
          <a:xfrm>
            <a:off x="470262" y="5979218"/>
            <a:ext cx="8556172" cy="461665"/>
          </a:xfrm>
          <a:prstGeom prst="rect">
            <a:avLst/>
          </a:prstGeom>
          <a:noFill/>
        </p:spPr>
        <p:txBody>
          <a:bodyPr wrap="square" rtlCol="0">
            <a:spAutoFit/>
          </a:bodyPr>
          <a:lstStyle/>
          <a:p>
            <a:r>
              <a:rPr lang="en-US" sz="2400" i="1" dirty="0">
                <a:solidFill>
                  <a:schemeClr val="accent1">
                    <a:lumMod val="50000"/>
                  </a:schemeClr>
                </a:solidFill>
                <a:effectLst>
                  <a:outerShdw blurRad="38100" dist="38100" dir="2700000" algn="tl">
                    <a:srgbClr val="000000">
                      <a:alpha val="43137"/>
                    </a:srgbClr>
                  </a:outerShdw>
                </a:effectLst>
              </a:rPr>
              <a:t>In light of the Bible’s teaching on the Shame of Nakedness</a:t>
            </a:r>
          </a:p>
        </p:txBody>
      </p:sp>
    </p:spTree>
    <p:extLst>
      <p:ext uri="{BB962C8B-B14F-4D97-AF65-F5344CB8AC3E}">
        <p14:creationId xmlns:p14="http://schemas.microsoft.com/office/powerpoint/2010/main" val="3115084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DF1EF"/>
            </a:gs>
            <a:gs pos="90000">
              <a:schemeClr val="accent1">
                <a:lumMod val="30000"/>
                <a:lumOff val="70000"/>
              </a:schemeClr>
            </a:gs>
          </a:gsLst>
          <a:lin ang="16200000" scaled="1"/>
          <a:tileRect/>
        </a:gradFill>
        <a:effectLst/>
      </p:bgPr>
    </p:bg>
    <p:spTree>
      <p:nvGrpSpPr>
        <p:cNvPr id="1" name="">
          <a:extLst>
            <a:ext uri="{FF2B5EF4-FFF2-40B4-BE49-F238E27FC236}">
              <a16:creationId xmlns:a16="http://schemas.microsoft.com/office/drawing/2014/main" id="{F0F620B5-A7D8-4D3E-9174-F931ADA9F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1EFD5E-39C2-E144-2918-5448CD1F653C}"/>
              </a:ext>
            </a:extLst>
          </p:cNvPr>
          <p:cNvSpPr>
            <a:spLocks noGrp="1"/>
          </p:cNvSpPr>
          <p:nvPr>
            <p:ph type="title"/>
          </p:nvPr>
        </p:nvSpPr>
        <p:spPr>
          <a:xfrm>
            <a:off x="2971146" y="0"/>
            <a:ext cx="5931190" cy="1358537"/>
          </a:xfrm>
        </p:spPr>
        <p:txBody>
          <a:bodyPr anchor="ctr">
            <a:normAutofit/>
          </a:bodyPr>
          <a:lstStyle/>
          <a:p>
            <a:pPr algn="ctr"/>
            <a:r>
              <a:rPr lang="en-US" cap="small" dirty="0">
                <a:solidFill>
                  <a:schemeClr val="accent3">
                    <a:lumMod val="50000"/>
                  </a:schemeClr>
                </a:solidFill>
              </a:rPr>
              <a:t>Covering Nakedness</a:t>
            </a:r>
          </a:p>
        </p:txBody>
      </p:sp>
      <p:sp>
        <p:nvSpPr>
          <p:cNvPr id="3" name="Content Placeholder 2">
            <a:extLst>
              <a:ext uri="{FF2B5EF4-FFF2-40B4-BE49-F238E27FC236}">
                <a16:creationId xmlns:a16="http://schemas.microsoft.com/office/drawing/2014/main" id="{5B1884EE-30B8-A243-7245-6FA7EAC99C35}"/>
              </a:ext>
            </a:extLst>
          </p:cNvPr>
          <p:cNvSpPr>
            <a:spLocks noGrp="1"/>
          </p:cNvSpPr>
          <p:nvPr>
            <p:ph idx="1"/>
          </p:nvPr>
        </p:nvSpPr>
        <p:spPr>
          <a:xfrm>
            <a:off x="2896034" y="1162594"/>
            <a:ext cx="6081414" cy="5695406"/>
          </a:xfrm>
        </p:spPr>
        <p:txBody>
          <a:bodyPr>
            <a:normAutofit/>
          </a:bodyPr>
          <a:lstStyle/>
          <a:p>
            <a:pPr>
              <a:lnSpc>
                <a:spcPct val="90000"/>
              </a:lnSpc>
              <a:spcBef>
                <a:spcPts val="600"/>
              </a:spcBef>
            </a:pPr>
            <a:r>
              <a:rPr lang="en-US" sz="3200" b="1" dirty="0">
                <a:solidFill>
                  <a:schemeClr val="accent1">
                    <a:lumMod val="50000"/>
                  </a:schemeClr>
                </a:solidFill>
                <a:latin typeface="Calibri" panose="020F0502020204030204" pitchFamily="34" charset="0"/>
                <a:cs typeface="Calibri" panose="020F0502020204030204" pitchFamily="34" charset="0"/>
              </a:rPr>
              <a:t>Nakedness was not a shame from the beginning </a:t>
            </a:r>
            <a:r>
              <a:rPr lang="en-US" sz="3200" dirty="0">
                <a:solidFill>
                  <a:schemeClr val="accent1">
                    <a:lumMod val="50000"/>
                  </a:schemeClr>
                </a:solidFill>
                <a:latin typeface="Calibri" panose="020F0502020204030204" pitchFamily="34" charset="0"/>
                <a:cs typeface="Calibri" panose="020F0502020204030204" pitchFamily="34" charset="0"/>
              </a:rPr>
              <a:t>(Genesis 2:25). </a:t>
            </a:r>
          </a:p>
          <a:p>
            <a:pPr>
              <a:lnSpc>
                <a:spcPct val="90000"/>
              </a:lnSpc>
              <a:spcBef>
                <a:spcPts val="600"/>
              </a:spcBef>
            </a:pPr>
            <a:r>
              <a:rPr lang="en-US" sz="3200" b="1" dirty="0">
                <a:solidFill>
                  <a:schemeClr val="accent1">
                    <a:lumMod val="50000"/>
                  </a:schemeClr>
                </a:solidFill>
                <a:latin typeface="Calibri" panose="020F0502020204030204" pitchFamily="34" charset="0"/>
                <a:cs typeface="Calibri" panose="020F0502020204030204" pitchFamily="34" charset="0"/>
              </a:rPr>
              <a:t>When man and woman sinned, they became aware of the shame of nakedness</a:t>
            </a:r>
            <a:r>
              <a:rPr lang="en-US" sz="3200" dirty="0">
                <a:solidFill>
                  <a:schemeClr val="accent1">
                    <a:lumMod val="50000"/>
                  </a:schemeClr>
                </a:solidFill>
                <a:latin typeface="Calibri" panose="020F0502020204030204" pitchFamily="34" charset="0"/>
                <a:cs typeface="Calibri" panose="020F0502020204030204" pitchFamily="34" charset="0"/>
              </a:rPr>
              <a:t> (Genesis 3:7-11). </a:t>
            </a:r>
          </a:p>
          <a:p>
            <a:pPr>
              <a:lnSpc>
                <a:spcPct val="90000"/>
              </a:lnSpc>
              <a:spcBef>
                <a:spcPts val="600"/>
              </a:spcBef>
            </a:pPr>
            <a:r>
              <a:rPr lang="en-US" sz="3200" b="1" dirty="0">
                <a:solidFill>
                  <a:schemeClr val="accent1">
                    <a:lumMod val="50000"/>
                  </a:schemeClr>
                </a:solidFill>
                <a:latin typeface="Calibri" panose="020F0502020204030204" pitchFamily="34" charset="0"/>
                <a:cs typeface="Calibri" panose="020F0502020204030204" pitchFamily="34" charset="0"/>
              </a:rPr>
              <a:t>Clothing was designed by God to cover the nakedness not covered by fig leaves </a:t>
            </a:r>
            <a:r>
              <a:rPr lang="en-US" sz="3200" dirty="0">
                <a:solidFill>
                  <a:schemeClr val="accent1">
                    <a:lumMod val="50000"/>
                  </a:schemeClr>
                </a:solidFill>
                <a:latin typeface="Calibri" panose="020F0502020204030204" pitchFamily="34" charset="0"/>
                <a:cs typeface="Calibri" panose="020F0502020204030204" pitchFamily="34" charset="0"/>
              </a:rPr>
              <a:t>(Genesis 3:21).</a:t>
            </a:r>
          </a:p>
          <a:p>
            <a:pPr>
              <a:lnSpc>
                <a:spcPct val="90000"/>
              </a:lnSpc>
              <a:spcBef>
                <a:spcPts val="600"/>
              </a:spcBef>
            </a:pPr>
            <a:r>
              <a:rPr lang="en-US" sz="3200" b="1" dirty="0">
                <a:solidFill>
                  <a:schemeClr val="accent1">
                    <a:lumMod val="50000"/>
                  </a:schemeClr>
                </a:solidFill>
                <a:latin typeface="Calibri" panose="020F0502020204030204" pitchFamily="34" charset="0"/>
                <a:cs typeface="Calibri" panose="020F0502020204030204" pitchFamily="34" charset="0"/>
              </a:rPr>
              <a:t>God approves of covering nakedness </a:t>
            </a:r>
            <a:r>
              <a:rPr lang="en-US" sz="3200" dirty="0">
                <a:solidFill>
                  <a:schemeClr val="accent1">
                    <a:lumMod val="50000"/>
                  </a:schemeClr>
                </a:solidFill>
                <a:latin typeface="Calibri" panose="020F0502020204030204" pitchFamily="34" charset="0"/>
                <a:cs typeface="Calibri" panose="020F0502020204030204" pitchFamily="34" charset="0"/>
              </a:rPr>
              <a:t>(Genesis 9:22-25).</a:t>
            </a:r>
          </a:p>
        </p:txBody>
      </p:sp>
      <p:pic>
        <p:nvPicPr>
          <p:cNvPr id="4" name="Picture 3">
            <a:extLst>
              <a:ext uri="{FF2B5EF4-FFF2-40B4-BE49-F238E27FC236}">
                <a16:creationId xmlns:a16="http://schemas.microsoft.com/office/drawing/2014/main" id="{D962BCC1-0EDA-9142-31A3-9F5F10FA86E5}"/>
              </a:ext>
            </a:extLst>
          </p:cNvPr>
          <p:cNvPicPr>
            <a:picLocks noChangeAspect="1"/>
          </p:cNvPicPr>
          <p:nvPr/>
        </p:nvPicPr>
        <p:blipFill>
          <a:blip r:embed="rId2"/>
          <a:stretch>
            <a:fillRect/>
          </a:stretch>
        </p:blipFill>
        <p:spPr>
          <a:xfrm rot="16200000">
            <a:off x="-2093349" y="1975783"/>
            <a:ext cx="6858000" cy="2906434"/>
          </a:xfrm>
          <a:prstGeom prst="rect">
            <a:avLst/>
          </a:prstGeom>
        </p:spPr>
      </p:pic>
    </p:spTree>
    <p:extLst>
      <p:ext uri="{BB962C8B-B14F-4D97-AF65-F5344CB8AC3E}">
        <p14:creationId xmlns:p14="http://schemas.microsoft.com/office/powerpoint/2010/main" val="15154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DF1EF"/>
            </a:gs>
            <a:gs pos="9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0D9F-AD24-02C4-4A60-A0C097909659}"/>
              </a:ext>
            </a:extLst>
          </p:cNvPr>
          <p:cNvSpPr>
            <a:spLocks noGrp="1"/>
          </p:cNvSpPr>
          <p:nvPr>
            <p:ph type="title"/>
          </p:nvPr>
        </p:nvSpPr>
        <p:spPr>
          <a:xfrm>
            <a:off x="2971146" y="204452"/>
            <a:ext cx="5931190" cy="1358536"/>
          </a:xfrm>
        </p:spPr>
        <p:txBody>
          <a:bodyPr anchor="ctr">
            <a:normAutofit/>
          </a:bodyPr>
          <a:lstStyle/>
          <a:p>
            <a:pPr algn="ctr"/>
            <a:r>
              <a:rPr lang="en-US" cap="small" dirty="0">
                <a:solidFill>
                  <a:schemeClr val="accent3">
                    <a:lumMod val="50000"/>
                  </a:schemeClr>
                </a:solidFill>
              </a:rPr>
              <a:t>Nakedness Under the               Law of Moses</a:t>
            </a:r>
          </a:p>
        </p:txBody>
      </p:sp>
      <p:sp>
        <p:nvSpPr>
          <p:cNvPr id="3" name="Content Placeholder 2">
            <a:extLst>
              <a:ext uri="{FF2B5EF4-FFF2-40B4-BE49-F238E27FC236}">
                <a16:creationId xmlns:a16="http://schemas.microsoft.com/office/drawing/2014/main" id="{14A02F66-4A47-E2DD-54E8-E4584B58ED0B}"/>
              </a:ext>
            </a:extLst>
          </p:cNvPr>
          <p:cNvSpPr>
            <a:spLocks noGrp="1"/>
          </p:cNvSpPr>
          <p:nvPr>
            <p:ph idx="1"/>
          </p:nvPr>
        </p:nvSpPr>
        <p:spPr>
          <a:xfrm>
            <a:off x="2896034" y="1554480"/>
            <a:ext cx="6081414" cy="5099068"/>
          </a:xfrm>
        </p:spPr>
        <p:txBody>
          <a:bodyPr>
            <a:normAutofit/>
          </a:bodyPr>
          <a:lstStyle/>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Precautions were to be taken to avoid exposing nakedness </a:t>
            </a:r>
            <a:r>
              <a:rPr lang="en-US" sz="3200" dirty="0">
                <a:solidFill>
                  <a:schemeClr val="accent1">
                    <a:lumMod val="50000"/>
                  </a:schemeClr>
                </a:solidFill>
                <a:latin typeface="Calibri" panose="020F0502020204030204" pitchFamily="34" charset="0"/>
                <a:cs typeface="Calibri" panose="020F0502020204030204" pitchFamily="34" charset="0"/>
              </a:rPr>
              <a:t>(Exodus 20:26; 28:40-42). </a:t>
            </a:r>
          </a:p>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The phrase “uncovering nakedness” was a “stand in” phrase for sexual immorality </a:t>
            </a:r>
            <a:r>
              <a:rPr lang="en-US" sz="3200" dirty="0">
                <a:solidFill>
                  <a:schemeClr val="accent1">
                    <a:lumMod val="50000"/>
                  </a:schemeClr>
                </a:solidFill>
                <a:latin typeface="Calibri" panose="020F0502020204030204" pitchFamily="34" charset="0"/>
                <a:cs typeface="Calibri" panose="020F0502020204030204" pitchFamily="34" charset="0"/>
              </a:rPr>
              <a:t>(Leviticus 18:6-19; Ezekiel 16:36). </a:t>
            </a:r>
          </a:p>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“Naked” described the inadequate clothing of the poor </a:t>
            </a:r>
            <a:r>
              <a:rPr lang="en-US" sz="3200" dirty="0">
                <a:solidFill>
                  <a:schemeClr val="accent1">
                    <a:lumMod val="50000"/>
                  </a:schemeClr>
                </a:solidFill>
                <a:latin typeface="Calibri" panose="020F0502020204030204" pitchFamily="34" charset="0"/>
                <a:cs typeface="Calibri" panose="020F0502020204030204" pitchFamily="34" charset="0"/>
              </a:rPr>
              <a:t>(Ezekiel 18:7, 16, cf. 2 Cor. 11:27; James 2:15-16; Matthew 25:36).</a:t>
            </a:r>
          </a:p>
        </p:txBody>
      </p:sp>
      <p:pic>
        <p:nvPicPr>
          <p:cNvPr id="4" name="Picture 3">
            <a:extLst>
              <a:ext uri="{FF2B5EF4-FFF2-40B4-BE49-F238E27FC236}">
                <a16:creationId xmlns:a16="http://schemas.microsoft.com/office/drawing/2014/main" id="{F3B4FFCC-C6E8-4BB7-FC24-A916F739E425}"/>
              </a:ext>
            </a:extLst>
          </p:cNvPr>
          <p:cNvPicPr>
            <a:picLocks noChangeAspect="1"/>
          </p:cNvPicPr>
          <p:nvPr/>
        </p:nvPicPr>
        <p:blipFill>
          <a:blip r:embed="rId2"/>
          <a:stretch>
            <a:fillRect/>
          </a:stretch>
        </p:blipFill>
        <p:spPr>
          <a:xfrm rot="16200000">
            <a:off x="-2093349" y="1975783"/>
            <a:ext cx="6858000" cy="2906434"/>
          </a:xfrm>
          <a:prstGeom prst="rect">
            <a:avLst/>
          </a:prstGeom>
        </p:spPr>
      </p:pic>
    </p:spTree>
    <p:extLst>
      <p:ext uri="{BB962C8B-B14F-4D97-AF65-F5344CB8AC3E}">
        <p14:creationId xmlns:p14="http://schemas.microsoft.com/office/powerpoint/2010/main" val="315470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DF1EF"/>
            </a:gs>
            <a:gs pos="90000">
              <a:schemeClr val="accent1">
                <a:lumMod val="30000"/>
                <a:lumOff val="70000"/>
              </a:schemeClr>
            </a:gs>
          </a:gsLst>
          <a:lin ang="16200000" scaled="1"/>
          <a:tileRect/>
        </a:gradFill>
        <a:effectLst/>
      </p:bgPr>
    </p:bg>
    <p:spTree>
      <p:nvGrpSpPr>
        <p:cNvPr id="1" name="">
          <a:extLst>
            <a:ext uri="{FF2B5EF4-FFF2-40B4-BE49-F238E27FC236}">
              <a16:creationId xmlns:a16="http://schemas.microsoft.com/office/drawing/2014/main" id="{DC629432-338A-E417-06B3-6FDE705623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0BFAB-9872-A603-541B-74BB50405DEE}"/>
              </a:ext>
            </a:extLst>
          </p:cNvPr>
          <p:cNvSpPr>
            <a:spLocks noGrp="1"/>
          </p:cNvSpPr>
          <p:nvPr>
            <p:ph type="title"/>
          </p:nvPr>
        </p:nvSpPr>
        <p:spPr>
          <a:xfrm>
            <a:off x="2971146" y="248196"/>
            <a:ext cx="5931190" cy="1358536"/>
          </a:xfrm>
        </p:spPr>
        <p:txBody>
          <a:bodyPr anchor="ctr">
            <a:normAutofit/>
          </a:bodyPr>
          <a:lstStyle/>
          <a:p>
            <a:pPr algn="ctr"/>
            <a:r>
              <a:rPr lang="en-US" cap="small" dirty="0">
                <a:solidFill>
                  <a:schemeClr val="accent3">
                    <a:lumMod val="50000"/>
                  </a:schemeClr>
                </a:solidFill>
              </a:rPr>
              <a:t>Nakedness Represents Shame </a:t>
            </a:r>
          </a:p>
        </p:txBody>
      </p:sp>
      <p:sp>
        <p:nvSpPr>
          <p:cNvPr id="3" name="Content Placeholder 2">
            <a:extLst>
              <a:ext uri="{FF2B5EF4-FFF2-40B4-BE49-F238E27FC236}">
                <a16:creationId xmlns:a16="http://schemas.microsoft.com/office/drawing/2014/main" id="{D0751398-C382-7D71-70DB-5B5A2F93E396}"/>
              </a:ext>
            </a:extLst>
          </p:cNvPr>
          <p:cNvSpPr>
            <a:spLocks noGrp="1"/>
          </p:cNvSpPr>
          <p:nvPr>
            <p:ph idx="1"/>
          </p:nvPr>
        </p:nvSpPr>
        <p:spPr>
          <a:xfrm>
            <a:off x="2971146" y="1606732"/>
            <a:ext cx="6081414" cy="5394958"/>
          </a:xfrm>
        </p:spPr>
        <p:txBody>
          <a:bodyPr>
            <a:normAutofit/>
          </a:bodyPr>
          <a:lstStyle/>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The prophets use the word “nakedness” to express the shame of punishment for sin </a:t>
            </a:r>
            <a:r>
              <a:rPr lang="en-US" sz="3200" dirty="0">
                <a:solidFill>
                  <a:schemeClr val="accent1">
                    <a:lumMod val="50000"/>
                  </a:schemeClr>
                </a:solidFill>
                <a:latin typeface="Calibri" panose="020F0502020204030204" pitchFamily="34" charset="0"/>
                <a:cs typeface="Calibri" panose="020F0502020204030204" pitchFamily="34" charset="0"/>
              </a:rPr>
              <a:t>(Isaiah 47:3; Lamentations 1:8; Micah 1:11; Nahum 3:5). </a:t>
            </a:r>
          </a:p>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Jesus uses “nakedness” to describe the shame of lukewarm Christians </a:t>
            </a:r>
            <a:r>
              <a:rPr lang="en-US" sz="3200" dirty="0">
                <a:solidFill>
                  <a:schemeClr val="accent1">
                    <a:lumMod val="50000"/>
                  </a:schemeClr>
                </a:solidFill>
                <a:latin typeface="Calibri" panose="020F0502020204030204" pitchFamily="34" charset="0"/>
                <a:cs typeface="Calibri" panose="020F0502020204030204" pitchFamily="34" charset="0"/>
              </a:rPr>
              <a:t>(Revelation 3:17-18). </a:t>
            </a:r>
          </a:p>
        </p:txBody>
      </p:sp>
      <p:pic>
        <p:nvPicPr>
          <p:cNvPr id="4" name="Picture 3">
            <a:extLst>
              <a:ext uri="{FF2B5EF4-FFF2-40B4-BE49-F238E27FC236}">
                <a16:creationId xmlns:a16="http://schemas.microsoft.com/office/drawing/2014/main" id="{8F090731-775E-0E12-D2FB-7A9ADE116B29}"/>
              </a:ext>
            </a:extLst>
          </p:cNvPr>
          <p:cNvPicPr>
            <a:picLocks noChangeAspect="1"/>
          </p:cNvPicPr>
          <p:nvPr/>
        </p:nvPicPr>
        <p:blipFill>
          <a:blip r:embed="rId2"/>
          <a:stretch>
            <a:fillRect/>
          </a:stretch>
        </p:blipFill>
        <p:spPr>
          <a:xfrm rot="16200000">
            <a:off x="-2093349" y="1975783"/>
            <a:ext cx="6858000" cy="2906434"/>
          </a:xfrm>
          <a:prstGeom prst="rect">
            <a:avLst/>
          </a:prstGeom>
        </p:spPr>
      </p:pic>
    </p:spTree>
    <p:extLst>
      <p:ext uri="{BB962C8B-B14F-4D97-AF65-F5344CB8AC3E}">
        <p14:creationId xmlns:p14="http://schemas.microsoft.com/office/powerpoint/2010/main" val="2254997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DF1EF"/>
            </a:gs>
            <a:gs pos="90000">
              <a:schemeClr val="accent1">
                <a:lumMod val="30000"/>
                <a:lumOff val="70000"/>
              </a:schemeClr>
            </a:gs>
          </a:gsLst>
          <a:lin ang="16200000" scaled="1"/>
          <a:tileRect/>
        </a:gradFill>
        <a:effectLst/>
      </p:bgPr>
    </p:bg>
    <p:spTree>
      <p:nvGrpSpPr>
        <p:cNvPr id="1" name="">
          <a:extLst>
            <a:ext uri="{FF2B5EF4-FFF2-40B4-BE49-F238E27FC236}">
              <a16:creationId xmlns:a16="http://schemas.microsoft.com/office/drawing/2014/main" id="{108E6CAE-CB27-CF6A-9E80-EE50F7D818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5E63B9-764E-3406-9179-A20C20273FD5}"/>
              </a:ext>
            </a:extLst>
          </p:cNvPr>
          <p:cNvSpPr>
            <a:spLocks noGrp="1"/>
          </p:cNvSpPr>
          <p:nvPr>
            <p:ph type="title"/>
          </p:nvPr>
        </p:nvSpPr>
        <p:spPr>
          <a:xfrm>
            <a:off x="3118430" y="156756"/>
            <a:ext cx="5568042" cy="1894112"/>
          </a:xfrm>
        </p:spPr>
        <p:txBody>
          <a:bodyPr anchor="ctr">
            <a:normAutofit/>
          </a:bodyPr>
          <a:lstStyle/>
          <a:p>
            <a:pPr algn="ctr"/>
            <a:r>
              <a:rPr lang="en-US" cap="small" dirty="0">
                <a:solidFill>
                  <a:schemeClr val="accent3">
                    <a:lumMod val="50000"/>
                  </a:schemeClr>
                </a:solidFill>
              </a:rPr>
              <a:t>What needs to be   covered for nakedness   to be covered? </a:t>
            </a:r>
          </a:p>
        </p:txBody>
      </p:sp>
      <p:sp>
        <p:nvSpPr>
          <p:cNvPr id="3" name="Content Placeholder 2">
            <a:extLst>
              <a:ext uri="{FF2B5EF4-FFF2-40B4-BE49-F238E27FC236}">
                <a16:creationId xmlns:a16="http://schemas.microsoft.com/office/drawing/2014/main" id="{FE95F87D-EE06-37D1-DADE-E68E1EE01105}"/>
              </a:ext>
            </a:extLst>
          </p:cNvPr>
          <p:cNvSpPr>
            <a:spLocks noGrp="1"/>
          </p:cNvSpPr>
          <p:nvPr>
            <p:ph idx="1"/>
          </p:nvPr>
        </p:nvSpPr>
        <p:spPr>
          <a:xfrm>
            <a:off x="2896034" y="1946365"/>
            <a:ext cx="6012835" cy="4859381"/>
          </a:xfrm>
        </p:spPr>
        <p:txBody>
          <a:bodyPr>
            <a:normAutofit/>
          </a:bodyPr>
          <a:lstStyle/>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From the waist to the thighs. </a:t>
            </a:r>
            <a:r>
              <a:rPr lang="en-US" sz="3200" dirty="0">
                <a:solidFill>
                  <a:schemeClr val="accent1">
                    <a:lumMod val="50000"/>
                  </a:schemeClr>
                </a:solidFill>
                <a:latin typeface="Calibri" panose="020F0502020204030204" pitchFamily="34" charset="0"/>
                <a:cs typeface="Calibri" panose="020F0502020204030204" pitchFamily="34" charset="0"/>
              </a:rPr>
              <a:t>(Exodus 28:42).</a:t>
            </a:r>
          </a:p>
          <a:p>
            <a:pPr lvl="1">
              <a:lnSpc>
                <a:spcPct val="90000"/>
              </a:lnSpc>
              <a:spcBef>
                <a:spcPts val="300"/>
              </a:spcBef>
            </a:pPr>
            <a:r>
              <a:rPr lang="en-US" sz="3000"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This includes both waist and thighs (Leviticus 13:12; 1 Samuel 3:20). </a:t>
            </a:r>
          </a:p>
          <a:p>
            <a:pPr>
              <a:lnSpc>
                <a:spcPct val="90000"/>
              </a:lnSpc>
              <a:spcBef>
                <a:spcPts val="300"/>
              </a:spcBef>
            </a:pPr>
            <a:r>
              <a:rPr lang="en-US" sz="3200" b="1" dirty="0">
                <a:solidFill>
                  <a:schemeClr val="accent1">
                    <a:lumMod val="50000"/>
                  </a:schemeClr>
                </a:solidFill>
                <a:latin typeface="Calibri" panose="020F0502020204030204" pitchFamily="34" charset="0"/>
                <a:cs typeface="Calibri" panose="020F0502020204030204" pitchFamily="34" charset="0"/>
              </a:rPr>
              <a:t>Uncovering the thigh was regarded as nakedness                           </a:t>
            </a:r>
            <a:r>
              <a:rPr lang="en-US" sz="3200" dirty="0">
                <a:solidFill>
                  <a:schemeClr val="accent1">
                    <a:lumMod val="50000"/>
                  </a:schemeClr>
                </a:solidFill>
                <a:latin typeface="Calibri" panose="020F0502020204030204" pitchFamily="34" charset="0"/>
                <a:cs typeface="Calibri" panose="020F0502020204030204" pitchFamily="34" charset="0"/>
              </a:rPr>
              <a:t>(Isaiah 47:2-3). </a:t>
            </a:r>
          </a:p>
          <a:p>
            <a:pPr lvl="1">
              <a:lnSpc>
                <a:spcPct val="90000"/>
              </a:lnSpc>
              <a:spcBef>
                <a:spcPts val="300"/>
              </a:spcBef>
            </a:pPr>
            <a:r>
              <a:rPr lang="en-US" sz="3000"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 are exceptions                                        (John 21:7; 13:4).</a:t>
            </a:r>
          </a:p>
        </p:txBody>
      </p:sp>
      <p:pic>
        <p:nvPicPr>
          <p:cNvPr id="4" name="Picture 3">
            <a:extLst>
              <a:ext uri="{FF2B5EF4-FFF2-40B4-BE49-F238E27FC236}">
                <a16:creationId xmlns:a16="http://schemas.microsoft.com/office/drawing/2014/main" id="{D76ACF24-4050-6151-ABF2-40B72AC6FCC7}"/>
              </a:ext>
            </a:extLst>
          </p:cNvPr>
          <p:cNvPicPr>
            <a:picLocks noChangeAspect="1"/>
          </p:cNvPicPr>
          <p:nvPr/>
        </p:nvPicPr>
        <p:blipFill>
          <a:blip r:embed="rId2"/>
          <a:stretch>
            <a:fillRect/>
          </a:stretch>
        </p:blipFill>
        <p:spPr>
          <a:xfrm rot="16200000">
            <a:off x="-2093349" y="1975783"/>
            <a:ext cx="6858000" cy="2906434"/>
          </a:xfrm>
          <a:prstGeom prst="rect">
            <a:avLst/>
          </a:prstGeom>
        </p:spPr>
      </p:pic>
    </p:spTree>
    <p:extLst>
      <p:ext uri="{BB962C8B-B14F-4D97-AF65-F5344CB8AC3E}">
        <p14:creationId xmlns:p14="http://schemas.microsoft.com/office/powerpoint/2010/main" val="23276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rgbClr val="9DF1EF"/>
            </a:gs>
            <a:gs pos="90000">
              <a:schemeClr val="accent1">
                <a:lumMod val="30000"/>
                <a:lumOff val="70000"/>
              </a:schemeClr>
            </a:gs>
          </a:gsLst>
          <a:lin ang="16200000" scaled="1"/>
          <a:tileRect/>
        </a:gradFill>
        <a:effectLst/>
      </p:bgPr>
    </p:bg>
    <p:spTree>
      <p:nvGrpSpPr>
        <p:cNvPr id="1" name="">
          <a:extLst>
            <a:ext uri="{FF2B5EF4-FFF2-40B4-BE49-F238E27FC236}">
              <a16:creationId xmlns:a16="http://schemas.microsoft.com/office/drawing/2014/main" id="{A7CA7210-C84F-CDE4-1440-9335C8B01F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FF6C0-E6F6-3D32-01ED-7AB3D79708BD}"/>
              </a:ext>
            </a:extLst>
          </p:cNvPr>
          <p:cNvSpPr>
            <a:spLocks noGrp="1"/>
          </p:cNvSpPr>
          <p:nvPr>
            <p:ph type="title"/>
          </p:nvPr>
        </p:nvSpPr>
        <p:spPr>
          <a:xfrm>
            <a:off x="3118429" y="52254"/>
            <a:ext cx="5568042" cy="1084217"/>
          </a:xfrm>
        </p:spPr>
        <p:txBody>
          <a:bodyPr anchor="ctr">
            <a:normAutofit/>
          </a:bodyPr>
          <a:lstStyle/>
          <a:p>
            <a:pPr algn="ctr"/>
            <a:r>
              <a:rPr lang="en-US" cap="small" dirty="0">
                <a:solidFill>
                  <a:schemeClr val="accent3">
                    <a:lumMod val="50000"/>
                  </a:schemeClr>
                </a:solidFill>
              </a:rPr>
              <a:t>Jeremiah 6:15 </a:t>
            </a:r>
          </a:p>
        </p:txBody>
      </p:sp>
      <p:sp>
        <p:nvSpPr>
          <p:cNvPr id="3" name="Content Placeholder 2">
            <a:extLst>
              <a:ext uri="{FF2B5EF4-FFF2-40B4-BE49-F238E27FC236}">
                <a16:creationId xmlns:a16="http://schemas.microsoft.com/office/drawing/2014/main" id="{4A9DF0D6-2FEB-1247-C412-F1BE8A180909}"/>
              </a:ext>
            </a:extLst>
          </p:cNvPr>
          <p:cNvSpPr>
            <a:spLocks noGrp="1"/>
          </p:cNvSpPr>
          <p:nvPr>
            <p:ph idx="1"/>
          </p:nvPr>
        </p:nvSpPr>
        <p:spPr>
          <a:xfrm>
            <a:off x="3300980" y="1136471"/>
            <a:ext cx="5385491" cy="5486397"/>
          </a:xfrm>
        </p:spPr>
        <p:txBody>
          <a:bodyPr>
            <a:normAutofit/>
          </a:bodyPr>
          <a:lstStyle/>
          <a:p>
            <a:pPr marL="0" indent="0" algn="ctr">
              <a:lnSpc>
                <a:spcPct val="90000"/>
              </a:lnSpc>
              <a:spcBef>
                <a:spcPts val="300"/>
              </a:spcBef>
              <a:buNone/>
            </a:pPr>
            <a:r>
              <a:rPr lang="en-US" sz="3600" i="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 they ashamed because they have done such shameful things? No, they are not at all ashamed. They do not even know how to blush! So they will die, just like others have died. They will   be brought to ruin when I punish them,” says the LORD."                     </a:t>
            </a:r>
            <a:r>
              <a:rPr lang="en-US" sz="2800" dirty="0">
                <a:solidFill>
                  <a:schemeClr val="accent1">
                    <a:lumMod val="50000"/>
                  </a:schemeClr>
                </a:solidFill>
                <a:latin typeface="Calibri" panose="020F0502020204030204" pitchFamily="34" charset="0"/>
                <a:cs typeface="Calibri" panose="020F0502020204030204" pitchFamily="34" charset="0"/>
              </a:rPr>
              <a:t>(New English Translation) </a:t>
            </a:r>
            <a:endParaRPr lang="en-US" sz="3200" i="1" dirty="0">
              <a:solidFill>
                <a:schemeClr val="accent1">
                  <a:lumMod val="5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925F96-FEDD-5EFA-230C-67B4C711FE86}"/>
              </a:ext>
            </a:extLst>
          </p:cNvPr>
          <p:cNvPicPr>
            <a:picLocks noChangeAspect="1"/>
          </p:cNvPicPr>
          <p:nvPr/>
        </p:nvPicPr>
        <p:blipFill>
          <a:blip r:embed="rId2"/>
          <a:stretch>
            <a:fillRect/>
          </a:stretch>
        </p:blipFill>
        <p:spPr>
          <a:xfrm rot="16200000">
            <a:off x="-2093349" y="1975783"/>
            <a:ext cx="6858000" cy="2906434"/>
          </a:xfrm>
          <a:prstGeom prst="rect">
            <a:avLst/>
          </a:prstGeom>
        </p:spPr>
      </p:pic>
    </p:spTree>
    <p:extLst>
      <p:ext uri="{BB962C8B-B14F-4D97-AF65-F5344CB8AC3E}">
        <p14:creationId xmlns:p14="http://schemas.microsoft.com/office/powerpoint/2010/main" val="281850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lena">
  <a:themeElements>
    <a:clrScheme name="Helen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lena" id="{83D43F4A-02D5-42AD-9542-27487597C212}" vid="{14154C61-C2E2-42F2-9833-4EC39495D4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319</TotalTime>
  <Words>352</Words>
  <Application>Microsoft Office PowerPoint</Application>
  <PresentationFormat>On-screen Show (4:3)</PresentationFormat>
  <Paragraphs>24</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Calibri</vt:lpstr>
      <vt:lpstr>Neue Haas Grotesk Text Pro</vt:lpstr>
      <vt:lpstr>Helena</vt:lpstr>
      <vt:lpstr>What Clothing Should Cover</vt:lpstr>
      <vt:lpstr>Covering Nakedness</vt:lpstr>
      <vt:lpstr>Nakedness Under the               Law of Moses</vt:lpstr>
      <vt:lpstr>Nakedness Represents Shame </vt:lpstr>
      <vt:lpstr>What needs to be   covered for nakedness   to be covered? </vt:lpstr>
      <vt:lpstr>Jeremiah 6:15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Steve Klein</dc:creator>
  <cp:lastModifiedBy>Steve Klein</cp:lastModifiedBy>
  <cp:revision>10</cp:revision>
  <dcterms:created xsi:type="dcterms:W3CDTF">2025-08-21T18:49:45Z</dcterms:created>
  <dcterms:modified xsi:type="dcterms:W3CDTF">2025-08-23T16:55:33Z</dcterms:modified>
</cp:coreProperties>
</file>